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LlXuQlh8xqmdlrr6Pzv2rtiaV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2.xml"/><Relationship Id="rId19" Type="http://customschemas.google.com/relationships/presentationmetadata" Target="metadata"/><Relationship Id="rId1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2a4162ff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2a4162ff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27ef939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b27ef939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27ef939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27ef939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938cc56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a938cc56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2a4162ff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b2a4162ff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2a4162ff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b2a4162ff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2a4162ff6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b2a4162ff6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b27ef939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b27ef939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27ef939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b27ef939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27ef939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b27ef939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7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aeb618a5a6_0_6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aeb618a5a6_0_606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gaeb618a5a6_0_606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aeb618a5a6_0_606"/>
          <p:cNvSpPr txBox="1"/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" name="Google Shape;15;gaeb618a5a6_0_606"/>
          <p:cNvSpPr txBox="1"/>
          <p:nvPr>
            <p:ph idx="1" type="subTitle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" name="Google Shape;16;gaeb618a5a6_0_6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21212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3">
  <p:cSld name="AUTOLAYOUT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52"/>
          <p:cNvCxnSpPr/>
          <p:nvPr/>
        </p:nvCxnSpPr>
        <p:spPr>
          <a:xfrm>
            <a:off x="474475" y="336950"/>
            <a:ext cx="31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52"/>
          <p:cNvCxnSpPr/>
          <p:nvPr/>
        </p:nvCxnSpPr>
        <p:spPr>
          <a:xfrm>
            <a:off x="3828800" y="344225"/>
            <a:ext cx="486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52"/>
          <p:cNvSpPr txBox="1"/>
          <p:nvPr>
            <p:ph type="title"/>
          </p:nvPr>
        </p:nvSpPr>
        <p:spPr>
          <a:xfrm>
            <a:off x="474475" y="450125"/>
            <a:ext cx="31632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52"/>
          <p:cNvSpPr txBox="1"/>
          <p:nvPr>
            <p:ph idx="1" type="body"/>
          </p:nvPr>
        </p:nvSpPr>
        <p:spPr>
          <a:xfrm>
            <a:off x="3828775" y="2969475"/>
            <a:ext cx="48630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 txBox="1"/>
          <p:nvPr>
            <p:ph type="title"/>
          </p:nvPr>
        </p:nvSpPr>
        <p:spPr>
          <a:xfrm>
            <a:off x="5247000" y="2379450"/>
            <a:ext cx="3183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5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57"/>
          <p:cNvSpPr txBox="1"/>
          <p:nvPr>
            <p:ph idx="1" type="body"/>
          </p:nvPr>
        </p:nvSpPr>
        <p:spPr>
          <a:xfrm>
            <a:off x="829925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0" name="Google Shape;170;p57"/>
          <p:cNvSpPr txBox="1"/>
          <p:nvPr>
            <p:ph idx="2" type="body"/>
          </p:nvPr>
        </p:nvSpPr>
        <p:spPr>
          <a:xfrm>
            <a:off x="4691213" y="3200350"/>
            <a:ext cx="36228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5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5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9"/>
          <p:cNvSpPr txBox="1"/>
          <p:nvPr>
            <p:ph type="title"/>
          </p:nvPr>
        </p:nvSpPr>
        <p:spPr>
          <a:xfrm>
            <a:off x="713225" y="2186325"/>
            <a:ext cx="7717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5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0"/>
          <p:cNvSpPr txBox="1"/>
          <p:nvPr>
            <p:ph idx="1" type="body"/>
          </p:nvPr>
        </p:nvSpPr>
        <p:spPr>
          <a:xfrm>
            <a:off x="717091" y="2915590"/>
            <a:ext cx="3855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60"/>
          <p:cNvSpPr txBox="1"/>
          <p:nvPr>
            <p:ph type="title"/>
          </p:nvPr>
        </p:nvSpPr>
        <p:spPr>
          <a:xfrm>
            <a:off x="715150" y="1831378"/>
            <a:ext cx="3858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60"/>
          <p:cNvSpPr txBox="1"/>
          <p:nvPr>
            <p:ph idx="2" type="subTitle"/>
          </p:nvPr>
        </p:nvSpPr>
        <p:spPr>
          <a:xfrm>
            <a:off x="717091" y="2608577"/>
            <a:ext cx="38550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6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61"/>
          <p:cNvSpPr txBox="1"/>
          <p:nvPr>
            <p:ph type="title"/>
          </p:nvPr>
        </p:nvSpPr>
        <p:spPr>
          <a:xfrm>
            <a:off x="5056675" y="1396800"/>
            <a:ext cx="33741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2"/>
          <p:cNvSpPr txBox="1"/>
          <p:nvPr>
            <p:ph hasCustomPrompt="1" type="title"/>
          </p:nvPr>
        </p:nvSpPr>
        <p:spPr>
          <a:xfrm>
            <a:off x="1875750" y="1969975"/>
            <a:ext cx="5392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62"/>
          <p:cNvSpPr txBox="1"/>
          <p:nvPr>
            <p:ph idx="1" type="body"/>
          </p:nvPr>
        </p:nvSpPr>
        <p:spPr>
          <a:xfrm>
            <a:off x="1875750" y="2864070"/>
            <a:ext cx="5392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6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3"/>
          <p:cNvSpPr/>
          <p:nvPr/>
        </p:nvSpPr>
        <p:spPr>
          <a:xfrm>
            <a:off x="20750" y="-10425"/>
            <a:ext cx="9144000" cy="52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6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4"/>
          <p:cNvSpPr txBox="1"/>
          <p:nvPr>
            <p:ph idx="1" type="subTitle"/>
          </p:nvPr>
        </p:nvSpPr>
        <p:spPr>
          <a:xfrm>
            <a:off x="1419150" y="1209675"/>
            <a:ext cx="6305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1024500" y="1859772"/>
            <a:ext cx="286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1024500" y="2307825"/>
            <a:ext cx="2865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5"/>
          <p:cNvSpPr txBox="1"/>
          <p:nvPr>
            <p:ph type="title"/>
          </p:nvPr>
        </p:nvSpPr>
        <p:spPr>
          <a:xfrm>
            <a:off x="3490024" y="539496"/>
            <a:ext cx="49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65"/>
          <p:cNvSpPr txBox="1"/>
          <p:nvPr>
            <p:ph idx="1" type="subTitle"/>
          </p:nvPr>
        </p:nvSpPr>
        <p:spPr>
          <a:xfrm>
            <a:off x="3396551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5"/>
          <p:cNvSpPr txBox="1"/>
          <p:nvPr>
            <p:ph idx="2" type="subTitle"/>
          </p:nvPr>
        </p:nvSpPr>
        <p:spPr>
          <a:xfrm>
            <a:off x="3419651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65"/>
          <p:cNvSpPr txBox="1"/>
          <p:nvPr>
            <p:ph idx="3" type="title"/>
          </p:nvPr>
        </p:nvSpPr>
        <p:spPr>
          <a:xfrm>
            <a:off x="4027901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65"/>
          <p:cNvSpPr txBox="1"/>
          <p:nvPr>
            <p:ph idx="4" type="subTitle"/>
          </p:nvPr>
        </p:nvSpPr>
        <p:spPr>
          <a:xfrm>
            <a:off x="3396551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5"/>
          <p:cNvSpPr txBox="1"/>
          <p:nvPr>
            <p:ph idx="5" type="subTitle"/>
          </p:nvPr>
        </p:nvSpPr>
        <p:spPr>
          <a:xfrm>
            <a:off x="3419651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5"/>
          <p:cNvSpPr txBox="1"/>
          <p:nvPr>
            <p:ph idx="6" type="title"/>
          </p:nvPr>
        </p:nvSpPr>
        <p:spPr>
          <a:xfrm>
            <a:off x="4027901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65"/>
          <p:cNvSpPr txBox="1"/>
          <p:nvPr>
            <p:ph idx="7" type="subTitle"/>
          </p:nvPr>
        </p:nvSpPr>
        <p:spPr>
          <a:xfrm>
            <a:off x="6156480" y="1965631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5"/>
          <p:cNvSpPr txBox="1"/>
          <p:nvPr>
            <p:ph idx="8" type="subTitle"/>
          </p:nvPr>
        </p:nvSpPr>
        <p:spPr>
          <a:xfrm>
            <a:off x="6179580" y="23698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5"/>
          <p:cNvSpPr txBox="1"/>
          <p:nvPr>
            <p:ph idx="9" type="title"/>
          </p:nvPr>
        </p:nvSpPr>
        <p:spPr>
          <a:xfrm>
            <a:off x="6787830" y="14319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65"/>
          <p:cNvSpPr txBox="1"/>
          <p:nvPr>
            <p:ph idx="13" type="subTitle"/>
          </p:nvPr>
        </p:nvSpPr>
        <p:spPr>
          <a:xfrm>
            <a:off x="6156480" y="3680124"/>
            <a:ext cx="232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14" type="subTitle"/>
          </p:nvPr>
        </p:nvSpPr>
        <p:spPr>
          <a:xfrm>
            <a:off x="6179580" y="4084307"/>
            <a:ext cx="2276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idx="15" type="title"/>
          </p:nvPr>
        </p:nvSpPr>
        <p:spPr>
          <a:xfrm>
            <a:off x="6787830" y="3146482"/>
            <a:ext cx="10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66"/>
          <p:cNvSpPr txBox="1"/>
          <p:nvPr>
            <p:ph idx="1" type="subTitle"/>
          </p:nvPr>
        </p:nvSpPr>
        <p:spPr>
          <a:xfrm>
            <a:off x="1045925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6"/>
          <p:cNvSpPr txBox="1"/>
          <p:nvPr>
            <p:ph idx="2" type="subTitle"/>
          </p:nvPr>
        </p:nvSpPr>
        <p:spPr>
          <a:xfrm>
            <a:off x="1044425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6"/>
          <p:cNvSpPr txBox="1"/>
          <p:nvPr>
            <p:ph idx="3" type="subTitle"/>
          </p:nvPr>
        </p:nvSpPr>
        <p:spPr>
          <a:xfrm>
            <a:off x="3621163" y="3111669"/>
            <a:ext cx="1902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idx="4" type="subTitle"/>
          </p:nvPr>
        </p:nvSpPr>
        <p:spPr>
          <a:xfrm>
            <a:off x="3619663" y="3439032"/>
            <a:ext cx="1905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6"/>
          <p:cNvSpPr txBox="1"/>
          <p:nvPr>
            <p:ph idx="5" type="subTitle"/>
          </p:nvPr>
        </p:nvSpPr>
        <p:spPr>
          <a:xfrm>
            <a:off x="6193475" y="311166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idx="6" type="subTitle"/>
          </p:nvPr>
        </p:nvSpPr>
        <p:spPr>
          <a:xfrm>
            <a:off x="6191975" y="3439032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67"/>
          <p:cNvSpPr txBox="1"/>
          <p:nvPr>
            <p:ph idx="1" type="subTitle"/>
          </p:nvPr>
        </p:nvSpPr>
        <p:spPr>
          <a:xfrm>
            <a:off x="7096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7"/>
          <p:cNvSpPr txBox="1"/>
          <p:nvPr>
            <p:ph idx="2" type="subTitle"/>
          </p:nvPr>
        </p:nvSpPr>
        <p:spPr>
          <a:xfrm>
            <a:off x="7081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7"/>
          <p:cNvSpPr txBox="1"/>
          <p:nvPr>
            <p:ph idx="3" type="subTitle"/>
          </p:nvPr>
        </p:nvSpPr>
        <p:spPr>
          <a:xfrm>
            <a:off x="26400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7"/>
          <p:cNvSpPr txBox="1"/>
          <p:nvPr>
            <p:ph idx="4" type="subTitle"/>
          </p:nvPr>
        </p:nvSpPr>
        <p:spPr>
          <a:xfrm>
            <a:off x="26385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7"/>
          <p:cNvSpPr txBox="1"/>
          <p:nvPr>
            <p:ph idx="5" type="subTitle"/>
          </p:nvPr>
        </p:nvSpPr>
        <p:spPr>
          <a:xfrm>
            <a:off x="45704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7"/>
          <p:cNvSpPr txBox="1"/>
          <p:nvPr>
            <p:ph idx="6" type="subTitle"/>
          </p:nvPr>
        </p:nvSpPr>
        <p:spPr>
          <a:xfrm>
            <a:off x="45689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7"/>
          <p:cNvSpPr txBox="1"/>
          <p:nvPr>
            <p:ph idx="7" type="subTitle"/>
          </p:nvPr>
        </p:nvSpPr>
        <p:spPr>
          <a:xfrm>
            <a:off x="6500813" y="3648075"/>
            <a:ext cx="190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7"/>
          <p:cNvSpPr txBox="1"/>
          <p:nvPr>
            <p:ph idx="8" type="subTitle"/>
          </p:nvPr>
        </p:nvSpPr>
        <p:spPr>
          <a:xfrm>
            <a:off x="6499313" y="3995738"/>
            <a:ext cx="190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2">
  <p:cSld name="CUSTOM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68"/>
          <p:cNvSpPr txBox="1"/>
          <p:nvPr>
            <p:ph idx="1" type="subTitle"/>
          </p:nvPr>
        </p:nvSpPr>
        <p:spPr>
          <a:xfrm>
            <a:off x="722450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8"/>
          <p:cNvSpPr txBox="1"/>
          <p:nvPr>
            <p:ph idx="2" type="subTitle"/>
          </p:nvPr>
        </p:nvSpPr>
        <p:spPr>
          <a:xfrm>
            <a:off x="720950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8"/>
          <p:cNvSpPr txBox="1"/>
          <p:nvPr>
            <p:ph idx="3" type="subTitle"/>
          </p:nvPr>
        </p:nvSpPr>
        <p:spPr>
          <a:xfrm>
            <a:off x="2654896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8"/>
          <p:cNvSpPr txBox="1"/>
          <p:nvPr>
            <p:ph idx="4" type="subTitle"/>
          </p:nvPr>
        </p:nvSpPr>
        <p:spPr>
          <a:xfrm>
            <a:off x="2653398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8"/>
          <p:cNvSpPr txBox="1"/>
          <p:nvPr>
            <p:ph idx="5" type="subTitle"/>
          </p:nvPr>
        </p:nvSpPr>
        <p:spPr>
          <a:xfrm>
            <a:off x="4587991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8"/>
          <p:cNvSpPr txBox="1"/>
          <p:nvPr>
            <p:ph idx="6" type="subTitle"/>
          </p:nvPr>
        </p:nvSpPr>
        <p:spPr>
          <a:xfrm>
            <a:off x="4586496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8"/>
          <p:cNvSpPr txBox="1"/>
          <p:nvPr>
            <p:ph idx="7" type="subTitle"/>
          </p:nvPr>
        </p:nvSpPr>
        <p:spPr>
          <a:xfrm>
            <a:off x="6514667" y="257512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8"/>
          <p:cNvSpPr txBox="1"/>
          <p:nvPr>
            <p:ph idx="8" type="subTitle"/>
          </p:nvPr>
        </p:nvSpPr>
        <p:spPr>
          <a:xfrm>
            <a:off x="6513175" y="2911501"/>
            <a:ext cx="19050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8"/>
          <p:cNvSpPr txBox="1"/>
          <p:nvPr>
            <p:ph idx="9" type="title"/>
          </p:nvPr>
        </p:nvSpPr>
        <p:spPr>
          <a:xfrm>
            <a:off x="722450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2" name="Google Shape;242;p68"/>
          <p:cNvSpPr txBox="1"/>
          <p:nvPr>
            <p:ph idx="13" type="title"/>
          </p:nvPr>
        </p:nvSpPr>
        <p:spPr>
          <a:xfrm>
            <a:off x="2654896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3" name="Google Shape;243;p68"/>
          <p:cNvSpPr txBox="1"/>
          <p:nvPr>
            <p:ph idx="14" type="title"/>
          </p:nvPr>
        </p:nvSpPr>
        <p:spPr>
          <a:xfrm>
            <a:off x="4587991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4" name="Google Shape;244;p68"/>
          <p:cNvSpPr txBox="1"/>
          <p:nvPr>
            <p:ph idx="15" type="title"/>
          </p:nvPr>
        </p:nvSpPr>
        <p:spPr>
          <a:xfrm>
            <a:off x="6514667" y="2099048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45" name="Google Shape;245;p68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CUSTOM_4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9"/>
          <p:cNvSpPr txBox="1"/>
          <p:nvPr>
            <p:ph type="title"/>
          </p:nvPr>
        </p:nvSpPr>
        <p:spPr>
          <a:xfrm>
            <a:off x="713225" y="539500"/>
            <a:ext cx="3996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69"/>
          <p:cNvSpPr txBox="1"/>
          <p:nvPr>
            <p:ph idx="1" type="body"/>
          </p:nvPr>
        </p:nvSpPr>
        <p:spPr>
          <a:xfrm>
            <a:off x="715175" y="1310068"/>
            <a:ext cx="3992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800"/>
              <a:buFont typeface="Roboto Slab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Slab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 Slab"/>
              <a:buChar char="■"/>
              <a:defRPr/>
            </a:lvl9pPr>
          </a:lstStyle>
          <a:p/>
        </p:txBody>
      </p:sp>
      <p:sp>
        <p:nvSpPr>
          <p:cNvPr id="249" name="Google Shape;249;p69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0"/>
          <p:cNvSpPr txBox="1"/>
          <p:nvPr>
            <p:ph type="title"/>
          </p:nvPr>
        </p:nvSpPr>
        <p:spPr>
          <a:xfrm>
            <a:off x="713225" y="3106488"/>
            <a:ext cx="7717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7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70"/>
          <p:cNvSpPr txBox="1"/>
          <p:nvPr>
            <p:ph idx="1" type="subTitle"/>
          </p:nvPr>
        </p:nvSpPr>
        <p:spPr>
          <a:xfrm>
            <a:off x="2199150" y="1905000"/>
            <a:ext cx="4745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71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71"/>
          <p:cNvSpPr txBox="1"/>
          <p:nvPr>
            <p:ph idx="1" type="subTitle"/>
          </p:nvPr>
        </p:nvSpPr>
        <p:spPr>
          <a:xfrm>
            <a:off x="10496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1"/>
          <p:cNvSpPr txBox="1"/>
          <p:nvPr>
            <p:ph idx="2" type="subTitle"/>
          </p:nvPr>
        </p:nvSpPr>
        <p:spPr>
          <a:xfrm>
            <a:off x="10481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71"/>
          <p:cNvSpPr txBox="1"/>
          <p:nvPr>
            <p:ph idx="3" type="subTitle"/>
          </p:nvPr>
        </p:nvSpPr>
        <p:spPr>
          <a:xfrm>
            <a:off x="3622125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4" type="subTitle"/>
          </p:nvPr>
        </p:nvSpPr>
        <p:spPr>
          <a:xfrm>
            <a:off x="3620625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5" type="subTitle"/>
          </p:nvPr>
        </p:nvSpPr>
        <p:spPr>
          <a:xfrm>
            <a:off x="6196788" y="199966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6" type="subTitle"/>
          </p:nvPr>
        </p:nvSpPr>
        <p:spPr>
          <a:xfrm>
            <a:off x="6195288" y="232350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7" type="subTitle"/>
          </p:nvPr>
        </p:nvSpPr>
        <p:spPr>
          <a:xfrm>
            <a:off x="10496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1"/>
          <p:cNvSpPr txBox="1"/>
          <p:nvPr>
            <p:ph idx="8" type="subTitle"/>
          </p:nvPr>
        </p:nvSpPr>
        <p:spPr>
          <a:xfrm>
            <a:off x="10481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71"/>
          <p:cNvSpPr txBox="1"/>
          <p:nvPr>
            <p:ph idx="9" type="subTitle"/>
          </p:nvPr>
        </p:nvSpPr>
        <p:spPr>
          <a:xfrm>
            <a:off x="3622125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71"/>
          <p:cNvSpPr txBox="1"/>
          <p:nvPr>
            <p:ph idx="13" type="subTitle"/>
          </p:nvPr>
        </p:nvSpPr>
        <p:spPr>
          <a:xfrm>
            <a:off x="3620625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71"/>
          <p:cNvSpPr txBox="1"/>
          <p:nvPr>
            <p:ph idx="14" type="subTitle"/>
          </p:nvPr>
        </p:nvSpPr>
        <p:spPr>
          <a:xfrm>
            <a:off x="6196788" y="3776762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1"/>
          <p:cNvSpPr txBox="1"/>
          <p:nvPr>
            <p:ph idx="15" type="subTitle"/>
          </p:nvPr>
        </p:nvSpPr>
        <p:spPr>
          <a:xfrm>
            <a:off x="6195288" y="4098848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2"/>
          <p:cNvSpPr txBox="1"/>
          <p:nvPr>
            <p:ph type="title"/>
          </p:nvPr>
        </p:nvSpPr>
        <p:spPr>
          <a:xfrm>
            <a:off x="4571013" y="539500"/>
            <a:ext cx="385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7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72"/>
          <p:cNvSpPr txBox="1"/>
          <p:nvPr>
            <p:ph idx="1" type="subTitle"/>
          </p:nvPr>
        </p:nvSpPr>
        <p:spPr>
          <a:xfrm flipH="1">
            <a:off x="4571013" y="1273525"/>
            <a:ext cx="3852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3" name="Google Shape;273;p72"/>
          <p:cNvSpPr txBox="1"/>
          <p:nvPr>
            <p:ph idx="2" type="subTitle"/>
          </p:nvPr>
        </p:nvSpPr>
        <p:spPr>
          <a:xfrm>
            <a:off x="4571013" y="4276750"/>
            <a:ext cx="385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72"/>
          <p:cNvSpPr txBox="1"/>
          <p:nvPr/>
        </p:nvSpPr>
        <p:spPr>
          <a:xfrm>
            <a:off x="4949163" y="3409950"/>
            <a:ext cx="3095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3"/>
          <p:cNvSpPr txBox="1"/>
          <p:nvPr>
            <p:ph type="title"/>
          </p:nvPr>
        </p:nvSpPr>
        <p:spPr>
          <a:xfrm>
            <a:off x="4572000" y="1587250"/>
            <a:ext cx="3858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73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73"/>
          <p:cNvSpPr txBox="1"/>
          <p:nvPr>
            <p:ph idx="1" type="subTitle"/>
          </p:nvPr>
        </p:nvSpPr>
        <p:spPr>
          <a:xfrm>
            <a:off x="4572000" y="1985963"/>
            <a:ext cx="3858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9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4"/>
          <p:cNvSpPr txBox="1"/>
          <p:nvPr>
            <p:ph type="title"/>
          </p:nvPr>
        </p:nvSpPr>
        <p:spPr>
          <a:xfrm>
            <a:off x="713225" y="768100"/>
            <a:ext cx="3858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7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74"/>
          <p:cNvSpPr txBox="1"/>
          <p:nvPr>
            <p:ph idx="1" type="subTitle"/>
          </p:nvPr>
        </p:nvSpPr>
        <p:spPr>
          <a:xfrm>
            <a:off x="713225" y="1300138"/>
            <a:ext cx="38589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4"/>
          <p:cNvSpPr txBox="1"/>
          <p:nvPr>
            <p:ph idx="2" type="subTitle"/>
          </p:nvPr>
        </p:nvSpPr>
        <p:spPr>
          <a:xfrm>
            <a:off x="710688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4"/>
          <p:cNvSpPr txBox="1"/>
          <p:nvPr>
            <p:ph idx="3" type="subTitle"/>
          </p:nvPr>
        </p:nvSpPr>
        <p:spPr>
          <a:xfrm>
            <a:off x="709188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4"/>
          <p:cNvSpPr txBox="1"/>
          <p:nvPr>
            <p:ph idx="4" type="subTitle"/>
          </p:nvPr>
        </p:nvSpPr>
        <p:spPr>
          <a:xfrm>
            <a:off x="2800794" y="3571699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4"/>
          <p:cNvSpPr txBox="1"/>
          <p:nvPr>
            <p:ph idx="5" type="subTitle"/>
          </p:nvPr>
        </p:nvSpPr>
        <p:spPr>
          <a:xfrm>
            <a:off x="2799294" y="3899994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4">
  <p:cSld name="AUTOLAYOUT_4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3"/>
          <p:cNvSpPr/>
          <p:nvPr/>
        </p:nvSpPr>
        <p:spPr>
          <a:xfrm>
            <a:off x="321325" y="316025"/>
            <a:ext cx="4165200" cy="45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3"/>
          <p:cNvSpPr/>
          <p:nvPr/>
        </p:nvSpPr>
        <p:spPr>
          <a:xfrm>
            <a:off x="4657500" y="316025"/>
            <a:ext cx="4165200" cy="451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3"/>
          <p:cNvSpPr/>
          <p:nvPr/>
        </p:nvSpPr>
        <p:spPr>
          <a:xfrm rot="-5400000">
            <a:off x="8190900" y="4195625"/>
            <a:ext cx="631800" cy="631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3"/>
          <p:cNvSpPr/>
          <p:nvPr/>
        </p:nvSpPr>
        <p:spPr>
          <a:xfrm rot="-5400000">
            <a:off x="3854725" y="4195625"/>
            <a:ext cx="631800" cy="631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3"/>
          <p:cNvSpPr txBox="1"/>
          <p:nvPr>
            <p:ph type="title"/>
          </p:nvPr>
        </p:nvSpPr>
        <p:spPr>
          <a:xfrm>
            <a:off x="700675" y="681825"/>
            <a:ext cx="34065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8" name="Google Shape;28;p53"/>
          <p:cNvSpPr txBox="1"/>
          <p:nvPr>
            <p:ph idx="1" type="body"/>
          </p:nvPr>
        </p:nvSpPr>
        <p:spPr>
          <a:xfrm>
            <a:off x="700675" y="1956150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53"/>
          <p:cNvSpPr txBox="1"/>
          <p:nvPr>
            <p:ph idx="2" type="body"/>
          </p:nvPr>
        </p:nvSpPr>
        <p:spPr>
          <a:xfrm>
            <a:off x="700675" y="32304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0" name="Google Shape;30;p53"/>
          <p:cNvSpPr txBox="1"/>
          <p:nvPr>
            <p:ph idx="3" type="body"/>
          </p:nvPr>
        </p:nvSpPr>
        <p:spPr>
          <a:xfrm>
            <a:off x="5004600" y="6817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1" name="Google Shape;31;p53"/>
          <p:cNvSpPr txBox="1"/>
          <p:nvPr>
            <p:ph idx="4" type="body"/>
          </p:nvPr>
        </p:nvSpPr>
        <p:spPr>
          <a:xfrm>
            <a:off x="5004600" y="195902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2" name="Google Shape;32;p53"/>
          <p:cNvSpPr txBox="1"/>
          <p:nvPr>
            <p:ph idx="5" type="body"/>
          </p:nvPr>
        </p:nvSpPr>
        <p:spPr>
          <a:xfrm>
            <a:off x="5004600" y="3230475"/>
            <a:ext cx="3406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3" name="Google Shape;3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rces">
  <p:cSld name="CUSTOM_10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7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75"/>
          <p:cNvSpPr txBox="1"/>
          <p:nvPr>
            <p:ph idx="1" type="subTitle"/>
          </p:nvPr>
        </p:nvSpPr>
        <p:spPr>
          <a:xfrm>
            <a:off x="4754825" y="1193858"/>
            <a:ext cx="3676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5"/>
          <p:cNvSpPr txBox="1"/>
          <p:nvPr>
            <p:ph idx="2" type="subTitle"/>
          </p:nvPr>
        </p:nvSpPr>
        <p:spPr>
          <a:xfrm>
            <a:off x="4754825" y="1465458"/>
            <a:ext cx="3675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75"/>
          <p:cNvSpPr txBox="1"/>
          <p:nvPr>
            <p:ph idx="3" type="subTitle"/>
          </p:nvPr>
        </p:nvSpPr>
        <p:spPr>
          <a:xfrm>
            <a:off x="704850" y="1192958"/>
            <a:ext cx="3676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5"/>
          <p:cNvSpPr txBox="1"/>
          <p:nvPr>
            <p:ph idx="4" type="subTitle"/>
          </p:nvPr>
        </p:nvSpPr>
        <p:spPr>
          <a:xfrm>
            <a:off x="704850" y="1465458"/>
            <a:ext cx="3676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1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6"/>
          <p:cNvSpPr txBox="1"/>
          <p:nvPr>
            <p:ph type="title"/>
          </p:nvPr>
        </p:nvSpPr>
        <p:spPr>
          <a:xfrm>
            <a:off x="4393683" y="2606187"/>
            <a:ext cx="404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7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76"/>
          <p:cNvSpPr txBox="1"/>
          <p:nvPr>
            <p:ph idx="1" type="subTitle"/>
          </p:nvPr>
        </p:nvSpPr>
        <p:spPr>
          <a:xfrm>
            <a:off x="714350" y="2606187"/>
            <a:ext cx="4041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6"/>
          <p:cNvSpPr txBox="1"/>
          <p:nvPr>
            <p:ph idx="2" type="title"/>
          </p:nvPr>
        </p:nvSpPr>
        <p:spPr>
          <a:xfrm>
            <a:off x="714350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76"/>
          <p:cNvSpPr txBox="1"/>
          <p:nvPr>
            <p:ph idx="3" type="subTitle"/>
          </p:nvPr>
        </p:nvSpPr>
        <p:spPr>
          <a:xfrm>
            <a:off x="2466750" y="3977775"/>
            <a:ext cx="4038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76"/>
          <p:cNvSpPr txBox="1"/>
          <p:nvPr>
            <p:ph idx="4" type="title"/>
          </p:nvPr>
        </p:nvSpPr>
        <p:spPr>
          <a:xfrm>
            <a:off x="2464950" y="35084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76"/>
          <p:cNvSpPr txBox="1"/>
          <p:nvPr>
            <p:ph idx="5" type="title"/>
          </p:nvPr>
        </p:nvSpPr>
        <p:spPr>
          <a:xfrm>
            <a:off x="4393683" y="2136825"/>
            <a:ext cx="404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with numbers">
  <p:cSld name="CUSTOM_1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7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77"/>
          <p:cNvSpPr txBox="1"/>
          <p:nvPr>
            <p:ph idx="1" type="subTitle"/>
          </p:nvPr>
        </p:nvSpPr>
        <p:spPr>
          <a:xfrm>
            <a:off x="1048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7"/>
          <p:cNvSpPr txBox="1"/>
          <p:nvPr>
            <p:ph idx="2" type="subTitle"/>
          </p:nvPr>
        </p:nvSpPr>
        <p:spPr>
          <a:xfrm>
            <a:off x="6191975" y="3296406"/>
            <a:ext cx="1905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77"/>
          <p:cNvSpPr txBox="1"/>
          <p:nvPr>
            <p:ph idx="3" type="subTitle"/>
          </p:nvPr>
        </p:nvSpPr>
        <p:spPr>
          <a:xfrm>
            <a:off x="6193475" y="2978431"/>
            <a:ext cx="1902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7"/>
          <p:cNvSpPr txBox="1"/>
          <p:nvPr>
            <p:ph idx="4" type="subTitle"/>
          </p:nvPr>
        </p:nvSpPr>
        <p:spPr>
          <a:xfrm>
            <a:off x="3619475" y="2978431"/>
            <a:ext cx="1905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7"/>
          <p:cNvSpPr txBox="1"/>
          <p:nvPr>
            <p:ph idx="5" type="subTitle"/>
          </p:nvPr>
        </p:nvSpPr>
        <p:spPr>
          <a:xfrm>
            <a:off x="10484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7"/>
          <p:cNvSpPr txBox="1"/>
          <p:nvPr>
            <p:ph idx="6" type="subTitle"/>
          </p:nvPr>
        </p:nvSpPr>
        <p:spPr>
          <a:xfrm>
            <a:off x="3620975" y="3296406"/>
            <a:ext cx="1902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7"/>
          <p:cNvSpPr txBox="1"/>
          <p:nvPr>
            <p:ph idx="7" type="title"/>
          </p:nvPr>
        </p:nvSpPr>
        <p:spPr>
          <a:xfrm>
            <a:off x="1640225" y="2210684"/>
            <a:ext cx="7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2" name="Google Shape;312;p77"/>
          <p:cNvSpPr txBox="1"/>
          <p:nvPr>
            <p:ph idx="8" type="title"/>
          </p:nvPr>
        </p:nvSpPr>
        <p:spPr>
          <a:xfrm>
            <a:off x="42107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77"/>
          <p:cNvSpPr txBox="1"/>
          <p:nvPr>
            <p:ph idx="9" type="title"/>
          </p:nvPr>
        </p:nvSpPr>
        <p:spPr>
          <a:xfrm>
            <a:off x="6783275" y="2210684"/>
            <a:ext cx="72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8"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2a4162ff6_0_3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gb2a4162ff6_0_35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317" name="Google Shape;317;gb2a4162ff6_0_35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b2a4162ff6_0_35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b2a4162ff6_0_35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b2a4162ff6_0_35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b2a4162ff6_0_35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b2a4162ff6_0_35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b2a4162ff6_0_35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b2a4162ff6_0_35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b2a4162ff6_0_35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b2a4162ff6_0_35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b2a4162ff6_0_35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b2a4162ff6_0_35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b2a4162ff6_0_35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b2a4162ff6_0_35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b2a4162ff6_0_35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b2a4162ff6_0_35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b2a4162ff6_0_35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b2a4162ff6_0_35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b2a4162ff6_0_35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b2a4162ff6_0_35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b2a4162ff6_0_35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b2a4162ff6_0_35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b2a4162ff6_0_35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b2a4162ff6_0_35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b2a4162ff6_0_35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b2a4162ff6_0_35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b2a4162ff6_0_35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b2a4162ff6_0_35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b2a4162ff6_0_35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b2a4162ff6_0_35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b2a4162ff6_0_35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b2a4162ff6_0_35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b2a4162ff6_0_35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b2a4162ff6_0_35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b2a4162ff6_0_35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b2a4162ff6_0_35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b2a4162ff6_0_35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b2a4162ff6_0_35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b2a4162ff6_0_35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b2a4162ff6_0_35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b2a4162ff6_0_35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b2a4162ff6_0_35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b2a4162ff6_0_35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b2a4162ff6_0_35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b2a4162ff6_0_35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b2a4162ff6_0_35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b2a4162ff6_0_35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b2a4162ff6_0_35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b2a4162ff6_0_35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b2a4162ff6_0_35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b2a4162ff6_0_35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b2a4162ff6_0_35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b2a4162ff6_0_35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b2a4162ff6_0_35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b2a4162ff6_0_35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b2a4162ff6_0_35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b2a4162ff6_0_35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b2a4162ff6_0_35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b2a4162ff6_0_35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b2a4162ff6_0_35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b2a4162ff6_0_35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b2a4162ff6_0_35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b2a4162ff6_0_35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b2a4162ff6_0_35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b2a4162ff6_0_35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b2a4162ff6_0_35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b2a4162ff6_0_35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b2a4162ff6_0_35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gb2a4162ff6_0_35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b2a4162ff6_0_35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b2a4162ff6_0_35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b2a4162ff6_0_35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b2a4162ff6_0_35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b2a4162ff6_0_35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b2a4162ff6_0_35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b2a4162ff6_0_35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b2a4162ff6_0_35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b2a4162ff6_0_35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gb2a4162ff6_0_35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b2a4162ff6_0_35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gb2a4162ff6_0_35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b2a4162ff6_0_35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gb2a4162ff6_0_35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b2a4162ff6_0_35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gb2a4162ff6_0_35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b2a4162ff6_0_35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gb2a4162ff6_0_35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b2a4162ff6_0_35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b2a4162ff6_0_35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b2a4162ff6_0_35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b2a4162ff6_0_35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b2a4162ff6_0_35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gb2a4162ff6_0_35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b2a4162ff6_0_35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gb2a4162ff6_0_35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b2a4162ff6_0_35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gb2a4162ff6_0_35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b2a4162ff6_0_35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gb2a4162ff6_0_35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b2a4162ff6_0_35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gb2a4162ff6_0_35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b2a4162ff6_0_35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gb2a4162ff6_0_35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b2a4162ff6_0_35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gb2a4162ff6_0_35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b2a4162ff6_0_35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b2a4162ff6_0_35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b2a4162ff6_0_35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gb2a4162ff6_0_35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b2a4162ff6_0_35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gb2a4162ff6_0_35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b2a4162ff6_0_35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gb2a4162ff6_0_35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b2a4162ff6_0_35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gb2a4162ff6_0_35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b2a4162ff6_0_35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gb2a4162ff6_0_35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b2a4162ff6_0_35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gb2a4162ff6_0_35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gb2a4162ff6_0_35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gb2a4162ff6_0_35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gb2a4162ff6_0_35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gb2a4162ff6_0_35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b2a4162ff6_0_35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b2a4162ff6_0_35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b2a4162ff6_0_35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443" name="Google Shape;443;gb2a4162ff6_0_35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4" name="Google Shape;444;gb2a4162ff6_0_35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c8bc31036_0_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ac8bc31036_0_314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ac8bc31036_0_314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ac8bc31036_0_314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ac8bc31036_0_314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ac8bc31036_0_314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c8bc31036_0_314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ac8bc31036_0_314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ac8bc31036_0_314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ac8bc31036_0_314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ac8bc31036_0_314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ac8bc31036_0_314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ac8bc31036_0_314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ac8bc31036_0_314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ac8bc31036_0_314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ac8bc31036_0_314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ac8bc31036_0_314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ac8bc31036_0_314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ac8bc31036_0_314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ac8bc31036_0_314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c8bc31036_0_314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c8bc31036_0_314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c8bc31036_0_314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c8bc31036_0_314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ac8bc31036_0_314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ac8bc31036_0_314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ac8bc31036_0_314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ac8bc31036_0_314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ac8bc31036_0_314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ac8bc31036_0_314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ac8bc31036_0_314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ac8bc31036_0_314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ac8bc31036_0_314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ac8bc31036_0_314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ac8bc31036_0_314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ac8bc31036_0_314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ac8bc31036_0_314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ac8bc31036_0_314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ac8bc31036_0_314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ac8bc31036_0_314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ac8bc31036_0_314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ac8bc31036_0_314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ac8bc31036_0_314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ac8bc31036_0_314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ac8bc31036_0_314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ac8bc31036_0_314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ac8bc31036_0_314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ac8bc31036_0_314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ac8bc31036_0_314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ac8bc31036_0_314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ac8bc31036_0_314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ac8bc31036_0_314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ac8bc31036_0_314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ac8bc31036_0_314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c8bc31036_0_314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ac8bc31036_0_314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ac8bc31036_0_314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ac8bc31036_0_314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ac8bc31036_0_314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ac8bc31036_0_314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c8bc31036_0_314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c8bc31036_0_314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ac8bc31036_0_314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c8bc31036_0_314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ac8bc31036_0_314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ac8bc31036_0_314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ac8bc31036_0_314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c8bc31036_0_314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ac8bc31036_0_314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ac8bc31036_0_314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c8bc31036_0_314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ac8bc31036_0_314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ac8bc31036_0_314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c8bc31036_0_314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c8bc31036_0_314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c8bc31036_0_314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c8bc31036_0_314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c8bc31036_0_314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ac8bc31036_0_314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c8bc31036_0_314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ac8bc31036_0_314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ac8bc31036_0_314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ac8bc31036_0_314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ac8bc31036_0_314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ac8bc31036_0_314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ac8bc31036_0_31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21" name="Google Shape;121;gac8bc31036_0_314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22" name="Google Shape;122;gac8bc31036_0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6"/>
          <p:cNvSpPr txBox="1"/>
          <p:nvPr>
            <p:ph type="ctrTitle"/>
          </p:nvPr>
        </p:nvSpPr>
        <p:spPr>
          <a:xfrm>
            <a:off x="713225" y="1646125"/>
            <a:ext cx="45339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fortaa"/>
              <a:buNone/>
              <a:defRPr sz="35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" name="Google Shape;125;p46"/>
          <p:cNvSpPr txBox="1"/>
          <p:nvPr>
            <p:ph idx="1" type="subTitle"/>
          </p:nvPr>
        </p:nvSpPr>
        <p:spPr>
          <a:xfrm>
            <a:off x="569100" y="3240275"/>
            <a:ext cx="467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4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7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4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1">
  <p:cSld name="AUTOLAYOUT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49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134" name="Google Shape;134;p49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9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">
  <p:cSld name="AUTO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4F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0"/>
          <p:cNvGrpSpPr/>
          <p:nvPr/>
        </p:nvGrpSpPr>
        <p:grpSpPr>
          <a:xfrm>
            <a:off x="386075" y="403061"/>
            <a:ext cx="1354500" cy="137700"/>
            <a:chOff x="386075" y="419725"/>
            <a:chExt cx="1354500" cy="137700"/>
          </a:xfrm>
        </p:grpSpPr>
        <p:sp>
          <p:nvSpPr>
            <p:cNvPr id="145" name="Google Shape;145;p50"/>
            <p:cNvSpPr/>
            <p:nvPr/>
          </p:nvSpPr>
          <p:spPr>
            <a:xfrm>
              <a:off x="386075" y="4197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0"/>
            <p:cNvSpPr/>
            <p:nvPr/>
          </p:nvSpPr>
          <p:spPr>
            <a:xfrm>
              <a:off x="38607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0"/>
            <p:cNvSpPr/>
            <p:nvPr/>
          </p:nvSpPr>
          <p:spPr>
            <a:xfrm>
              <a:off x="68720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50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9" name="Google Shape;149;p50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200"/>
              <a:buChar char="●"/>
              <a:defRPr sz="1200">
                <a:solidFill>
                  <a:srgbClr val="E8FDFE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9pPr>
          </a:lstStyle>
          <a:p/>
        </p:txBody>
      </p:sp>
      <p:sp>
        <p:nvSpPr>
          <p:cNvPr id="150" name="Google Shape;1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zel düzen 2">
  <p:cSld name="AUTOLAYOUT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 txBox="1"/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rgbClr val="C2C2C2"/>
                </a:solidFill>
              </a:defRPr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fortaa"/>
              <a:buNone/>
              <a:defRPr b="0" i="0" sz="2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/>
          <p:nvPr/>
        </p:nvSpPr>
        <p:spPr>
          <a:xfrm rot="5400000">
            <a:off x="8796300" y="4795875"/>
            <a:ext cx="543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4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"/>
          <p:cNvSpPr txBox="1"/>
          <p:nvPr>
            <p:ph type="ctrTitle"/>
          </p:nvPr>
        </p:nvSpPr>
        <p:spPr>
          <a:xfrm>
            <a:off x="992425" y="1799775"/>
            <a:ext cx="3778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450" name="Google Shape;450;p1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Dec 2020</a:t>
            </a:r>
            <a:endParaRPr/>
          </a:p>
        </p:txBody>
      </p:sp>
      <p:sp>
        <p:nvSpPr>
          <p:cNvPr id="451" name="Google Shape;451;p1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2a4162ff6_0_52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gb2a4162ff6_0_5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00" y="840925"/>
            <a:ext cx="5718551" cy="34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b2a4162ff6_0_520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27ef939f9_0_50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Representation learning</a:t>
            </a:r>
            <a:endParaRPr/>
          </a:p>
        </p:txBody>
      </p:sp>
      <p:sp>
        <p:nvSpPr>
          <p:cNvPr id="539" name="Google Shape;539;gb27ef939f9_0_5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gb27ef939f9_0_50"/>
          <p:cNvSpPr txBox="1"/>
          <p:nvPr/>
        </p:nvSpPr>
        <p:spPr>
          <a:xfrm>
            <a:off x="170625" y="1100350"/>
            <a:ext cx="3889200" cy="21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networks internally build representations of patterns 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replace the need for a feature engineering.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Level of representation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Subsequent layers build increasingly sophisticated representations of raw data.</a:t>
            </a:r>
            <a:endParaRPr/>
          </a:p>
        </p:txBody>
      </p:sp>
      <p:pic>
        <p:nvPicPr>
          <p:cNvPr id="541" name="Google Shape;541;gb27ef939f9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650" y="1019725"/>
            <a:ext cx="4988700" cy="2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27ef939f9_0_144"/>
          <p:cNvSpPr txBox="1"/>
          <p:nvPr>
            <p:ph type="title"/>
          </p:nvPr>
        </p:nvSpPr>
        <p:spPr>
          <a:xfrm>
            <a:off x="180300" y="256725"/>
            <a:ext cx="844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547" name="Google Shape;547;gb27ef939f9_0_144"/>
          <p:cNvSpPr txBox="1"/>
          <p:nvPr>
            <p:ph idx="1" type="body"/>
          </p:nvPr>
        </p:nvSpPr>
        <p:spPr>
          <a:xfrm>
            <a:off x="1024500" y="1008325"/>
            <a:ext cx="6905400" cy="2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layers of a model capture more complex or "higher level" interactions?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UcPeriod"/>
            </a:pPr>
            <a:r>
              <a:rPr lang="en"/>
              <a:t>The first layers capture the most complex interactions.</a:t>
            </a:r>
            <a:br>
              <a:rPr lang="en"/>
            </a:br>
            <a:r>
              <a:rPr lang="en"/>
              <a:t>press1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UcPeriod"/>
            </a:pPr>
            <a:r>
              <a:rPr lang="en"/>
              <a:t>The last layers capture the most complex interactions.</a:t>
            </a:r>
            <a:br>
              <a:rPr lang="en"/>
            </a:br>
            <a:r>
              <a:rPr lang="en"/>
              <a:t>press2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UcPeriod"/>
            </a:pPr>
            <a:r>
              <a:rPr lang="en"/>
              <a:t>All layers capture interactions of similar complexity.</a:t>
            </a:r>
            <a:br>
              <a:rPr lang="en"/>
            </a:br>
            <a:r>
              <a:rPr lang="en"/>
              <a:t>press3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b27ef939f9_0_144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gb27ef939f9_0_144"/>
          <p:cNvSpPr txBox="1"/>
          <p:nvPr>
            <p:ph idx="1" type="body"/>
          </p:nvPr>
        </p:nvSpPr>
        <p:spPr>
          <a:xfrm>
            <a:off x="6848525" y="4407675"/>
            <a:ext cx="1727100" cy="4488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</a:rPr>
              <a:t>The last layer</a:t>
            </a:r>
            <a:endParaRPr b="1">
              <a:solidFill>
                <a:srgbClr val="F3F3F3"/>
              </a:solidFill>
            </a:endParaRPr>
          </a:p>
        </p:txBody>
      </p:sp>
      <p:pic>
        <p:nvPicPr>
          <p:cNvPr id="550" name="Google Shape;550;gb27ef939f9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025" y="3887365"/>
            <a:ext cx="1768101" cy="10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938cc561e_0_7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Interactions in Neural Network</a:t>
            </a:r>
            <a:endParaRPr/>
          </a:p>
        </p:txBody>
      </p:sp>
      <p:sp>
        <p:nvSpPr>
          <p:cNvPr id="457" name="Google Shape;457;ga938cc561e_0_7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8" name="Google Shape;458;ga938cc56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75" y="1632925"/>
            <a:ext cx="378142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a938cc561e_0_7"/>
          <p:cNvSpPr txBox="1"/>
          <p:nvPr/>
        </p:nvSpPr>
        <p:spPr>
          <a:xfrm>
            <a:off x="227650" y="1071850"/>
            <a:ext cx="3215700" cy="329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 on the left represents predictive features like age or income.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right, the output layer, the prediction from our model, in this case, the predicted number of transactions.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layers between these two layers are called hidden layers because we couldn’t observe directly from the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ga938cc561e_0_7"/>
          <p:cNvCxnSpPr/>
          <p:nvPr/>
        </p:nvCxnSpPr>
        <p:spPr>
          <a:xfrm flipH="1" rot="10800000">
            <a:off x="5631738" y="967675"/>
            <a:ext cx="10935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61" name="Google Shape;461;ga938cc561e_0_7"/>
          <p:cNvSpPr txBox="1"/>
          <p:nvPr/>
        </p:nvSpPr>
        <p:spPr>
          <a:xfrm>
            <a:off x="6801450" y="158150"/>
            <a:ext cx="2295900" cy="13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Represents an </a:t>
            </a:r>
            <a:r>
              <a:rPr b="1" lang="en" sz="1200"/>
              <a:t>aggregation</a:t>
            </a:r>
            <a:r>
              <a:rPr lang="en" sz="1200"/>
              <a:t> of information from our input data and each node adds to the model’s ability </a:t>
            </a:r>
            <a:r>
              <a:rPr b="1" lang="en" sz="1200"/>
              <a:t>to capture interactions.</a:t>
            </a:r>
            <a:endParaRPr b="1" sz="1200"/>
          </a:p>
        </p:txBody>
      </p:sp>
      <p:cxnSp>
        <p:nvCxnSpPr>
          <p:cNvPr id="462" name="Google Shape;462;ga938cc561e_0_7"/>
          <p:cNvCxnSpPr/>
          <p:nvPr/>
        </p:nvCxnSpPr>
        <p:spPr>
          <a:xfrm>
            <a:off x="6820050" y="3276775"/>
            <a:ext cx="285300" cy="11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63" name="Google Shape;463;ga938cc561e_0_7"/>
          <p:cNvSpPr txBox="1"/>
          <p:nvPr/>
        </p:nvSpPr>
        <p:spPr>
          <a:xfrm>
            <a:off x="6877600" y="4494250"/>
            <a:ext cx="764100" cy="523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layer</a:t>
            </a:r>
            <a:endParaRPr/>
          </a:p>
        </p:txBody>
      </p:sp>
      <p:cxnSp>
        <p:nvCxnSpPr>
          <p:cNvPr id="464" name="Google Shape;464;ga938cc561e_0_7"/>
          <p:cNvCxnSpPr/>
          <p:nvPr/>
        </p:nvCxnSpPr>
        <p:spPr>
          <a:xfrm>
            <a:off x="5372250" y="3429175"/>
            <a:ext cx="2430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65" name="Google Shape;465;ga938cc561e_0_7"/>
          <p:cNvSpPr txBox="1"/>
          <p:nvPr/>
        </p:nvSpPr>
        <p:spPr>
          <a:xfrm>
            <a:off x="5420325" y="4438000"/>
            <a:ext cx="764100" cy="579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</a:t>
            </a:r>
            <a:r>
              <a:rPr lang="en"/>
              <a:t> layer</a:t>
            </a:r>
            <a:endParaRPr/>
          </a:p>
        </p:txBody>
      </p:sp>
      <p:cxnSp>
        <p:nvCxnSpPr>
          <p:cNvPr id="466" name="Google Shape;466;ga938cc561e_0_7"/>
          <p:cNvCxnSpPr/>
          <p:nvPr/>
        </p:nvCxnSpPr>
        <p:spPr>
          <a:xfrm>
            <a:off x="4000650" y="3581575"/>
            <a:ext cx="243000" cy="8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67" name="Google Shape;467;ga938cc561e_0_7"/>
          <p:cNvSpPr txBox="1"/>
          <p:nvPr/>
        </p:nvSpPr>
        <p:spPr>
          <a:xfrm>
            <a:off x="4048725" y="4514200"/>
            <a:ext cx="764100" cy="579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r>
              <a:rPr lang="en"/>
              <a:t> 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type="title"/>
          </p:nvPr>
        </p:nvSpPr>
        <p:spPr>
          <a:xfrm>
            <a:off x="0" y="0"/>
            <a:ext cx="670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473" name="Google Shape;473;p6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25" y="857775"/>
            <a:ext cx="7475750" cy="35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2a4162ff6_0_512"/>
          <p:cNvSpPr txBox="1"/>
          <p:nvPr>
            <p:ph type="title"/>
          </p:nvPr>
        </p:nvSpPr>
        <p:spPr>
          <a:xfrm>
            <a:off x="626025" y="189700"/>
            <a:ext cx="6703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/>
              <a:t>Model 2 has more nodes in the hidden layer, and therefore, greater ability to capture interactions.</a:t>
            </a:r>
            <a:endParaRPr/>
          </a:p>
        </p:txBody>
      </p:sp>
      <p:sp>
        <p:nvSpPr>
          <p:cNvPr id="480" name="Google Shape;480;gb2a4162ff6_0_51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gb2a4162ff6_0_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1608225"/>
            <a:ext cx="40386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b2a4162ff6_0_532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487" name="Google Shape;487;gb2a4162ff6_0_532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gb2a4162ff6_0_532"/>
          <p:cNvSpPr txBox="1"/>
          <p:nvPr/>
        </p:nvSpPr>
        <p:spPr>
          <a:xfrm>
            <a:off x="227650" y="1071850"/>
            <a:ext cx="3215700" cy="329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children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existing 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shows a customer with 2 children and 3 accounts.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Forward-propagation algorithm will pass this information through the network to make a prediction in the output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indicating how strongly that input effects the hidden node.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and sum up (dot product)</a:t>
            </a:r>
            <a:endParaRPr/>
          </a:p>
        </p:txBody>
      </p:sp>
      <p:pic>
        <p:nvPicPr>
          <p:cNvPr id="489" name="Google Shape;489;gb2a4162ff6_0_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7500" y="1071850"/>
            <a:ext cx="3884950" cy="277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gb2a4162ff6_0_532"/>
          <p:cNvCxnSpPr/>
          <p:nvPr/>
        </p:nvCxnSpPr>
        <p:spPr>
          <a:xfrm>
            <a:off x="4866050" y="4240000"/>
            <a:ext cx="29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gb2a4162ff6_0_532"/>
          <p:cNvSpPr txBox="1"/>
          <p:nvPr/>
        </p:nvSpPr>
        <p:spPr>
          <a:xfrm>
            <a:off x="5709475" y="4043200"/>
            <a:ext cx="1318500" cy="39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2a4162ff6_0_550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497" name="Google Shape;497;gb2a4162ff6_0_550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gb2a4162ff6_0_550"/>
          <p:cNvSpPr txBox="1"/>
          <p:nvPr/>
        </p:nvSpPr>
        <p:spPr>
          <a:xfrm>
            <a:off x="218150" y="674700"/>
            <a:ext cx="4183200" cy="43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neural networks to achieve their maximum predictive power, we must apply something called an </a:t>
            </a:r>
            <a:r>
              <a:rPr b="1" lang="en"/>
              <a:t>activation function</a:t>
            </a:r>
            <a:r>
              <a:rPr lang="en"/>
              <a:t> in the hidden 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activation function allows the model to capture </a:t>
            </a:r>
            <a:r>
              <a:rPr b="1" lang="en"/>
              <a:t>non-linearities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examples of linear functions, straight lines on the left, and non-linear functions on the right.</a:t>
            </a:r>
            <a:br>
              <a:rPr lang="en"/>
            </a:br>
            <a:br>
              <a:rPr lang="en"/>
            </a:br>
            <a:r>
              <a:rPr lang="en"/>
              <a:t>If the relationships in the data aren’t straight-line relationships, we will need an activation function that captures non-linearities.</a:t>
            </a:r>
            <a:br>
              <a:rPr lang="en"/>
            </a:br>
            <a:br>
              <a:rPr lang="en"/>
            </a:br>
            <a:r>
              <a:rPr lang="en"/>
              <a:t>An activation function is something applied to the value coming into a node, which then transforms it into the value stored in that node, or the node output.</a:t>
            </a:r>
            <a:endParaRPr/>
          </a:p>
        </p:txBody>
      </p:sp>
      <p:pic>
        <p:nvPicPr>
          <p:cNvPr id="499" name="Google Shape;499;gb2a4162ff6_0_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100" y="1298275"/>
            <a:ext cx="4281050" cy="2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b27ef939f9_0_5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505" name="Google Shape;505;gb27ef939f9_0_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gb27ef939f9_0_5"/>
          <p:cNvSpPr txBox="1"/>
          <p:nvPr/>
        </p:nvSpPr>
        <p:spPr>
          <a:xfrm>
            <a:off x="218150" y="674700"/>
            <a:ext cx="4183200" cy="43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neural networks to achieve their maximum predictive power, we must apply something called an </a:t>
            </a:r>
            <a:r>
              <a:rPr b="1" lang="en"/>
              <a:t>activation function</a:t>
            </a:r>
            <a:r>
              <a:rPr lang="en"/>
              <a:t> in the hidden 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activation function allows the model to capture </a:t>
            </a:r>
            <a:r>
              <a:rPr b="1" lang="en"/>
              <a:t>non-linearities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examples of linear functions, straight lines on the left, and non-linear functions on the right.</a:t>
            </a:r>
            <a:br>
              <a:rPr lang="en"/>
            </a:br>
            <a:br>
              <a:rPr lang="en"/>
            </a:br>
            <a:r>
              <a:rPr lang="en"/>
              <a:t>If the relationships in the data aren’t straight-line relationships, we will need an activation function that captures non-linearities.</a:t>
            </a:r>
            <a:br>
              <a:rPr lang="en"/>
            </a:br>
            <a:br>
              <a:rPr lang="en"/>
            </a:br>
            <a:r>
              <a:rPr lang="en"/>
              <a:t>An activation function is something applied to the value coming into a node, which then transforms it into the value stored in that node, or the node output.</a:t>
            </a:r>
            <a:endParaRPr/>
          </a:p>
        </p:txBody>
      </p:sp>
      <p:pic>
        <p:nvPicPr>
          <p:cNvPr id="507" name="Google Shape;507;gb27ef939f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400" y="750600"/>
            <a:ext cx="3312351" cy="221155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b27ef939f9_0_5"/>
          <p:cNvSpPr txBox="1"/>
          <p:nvPr/>
        </p:nvSpPr>
        <p:spPr>
          <a:xfrm>
            <a:off x="5672275" y="186600"/>
            <a:ext cx="2200800" cy="488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Modify our hidden layer with an activation function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7ef939f9_0_15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Deeper networks</a:t>
            </a:r>
            <a:endParaRPr/>
          </a:p>
        </p:txBody>
      </p:sp>
      <p:sp>
        <p:nvSpPr>
          <p:cNvPr id="514" name="Google Shape;514;gb27ef939f9_0_1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gb27ef939f9_0_15"/>
          <p:cNvSpPr txBox="1"/>
          <p:nvPr/>
        </p:nvSpPr>
        <p:spPr>
          <a:xfrm>
            <a:off x="218150" y="674700"/>
            <a:ext cx="4183200" cy="43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gb27ef939f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749" y="211375"/>
            <a:ext cx="4304325" cy="2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b27ef939f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99" y="1819448"/>
            <a:ext cx="3880094" cy="2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27ef939f9_0_35"/>
          <p:cNvSpPr txBox="1"/>
          <p:nvPr>
            <p:ph type="title"/>
          </p:nvPr>
        </p:nvSpPr>
        <p:spPr>
          <a:xfrm>
            <a:off x="170625" y="111375"/>
            <a:ext cx="5691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Deepernetworks</a:t>
            </a:r>
            <a:endParaRPr/>
          </a:p>
        </p:txBody>
      </p:sp>
      <p:sp>
        <p:nvSpPr>
          <p:cNvPr id="523" name="Google Shape;523;gb27ef939f9_0_35"/>
          <p:cNvSpPr txBox="1"/>
          <p:nvPr>
            <p:ph idx="12" type="sldNum"/>
          </p:nvPr>
        </p:nvSpPr>
        <p:spPr>
          <a:xfrm>
            <a:off x="8472458" y="46752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gb27ef939f9_0_35"/>
          <p:cNvSpPr txBox="1"/>
          <p:nvPr/>
        </p:nvSpPr>
        <p:spPr>
          <a:xfrm>
            <a:off x="218150" y="674700"/>
            <a:ext cx="4259100" cy="43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gb27ef939f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725" y="1589567"/>
            <a:ext cx="4438426" cy="2413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b27ef939f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50" y="1559375"/>
            <a:ext cx="4101124" cy="247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ral Minimalist Breakthrough by Slidesgo">
  <a:themeElements>
    <a:clrScheme name="Simple Light">
      <a:dk1>
        <a:srgbClr val="000000"/>
      </a:dk1>
      <a:lt1>
        <a:srgbClr val="F0F0F0"/>
      </a:lt1>
      <a:dk2>
        <a:srgbClr val="595959"/>
      </a:dk2>
      <a:lt2>
        <a:srgbClr val="FFFFFF"/>
      </a:lt2>
      <a:accent1>
        <a:srgbClr val="CECECE"/>
      </a:accent1>
      <a:accent2>
        <a:srgbClr val="A7A7A7"/>
      </a:accent2>
      <a:accent3>
        <a:srgbClr val="595959"/>
      </a:accent3>
      <a:accent4>
        <a:srgbClr val="595959"/>
      </a:accent4>
      <a:accent5>
        <a:srgbClr val="595959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