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69" r:id="rId3"/>
    <p:sldId id="262" r:id="rId4"/>
    <p:sldId id="257" r:id="rId5"/>
    <p:sldId id="258" r:id="rId6"/>
    <p:sldId id="259" r:id="rId7"/>
    <p:sldId id="263" r:id="rId8"/>
    <p:sldId id="260" r:id="rId9"/>
    <p:sldId id="261" r:id="rId10"/>
    <p:sldId id="264" r:id="rId11"/>
    <p:sldId id="265" r:id="rId12"/>
    <p:sldId id="266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51A7-64AA-1E4F-83DC-4427B0AC040D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96D1F-A3C3-D44D-ACE6-5918DD85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6D1F-A3C3-D44D-ACE6-5918DD8547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8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A developer defines all the application and dependencies into a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file.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This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file is used to create a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image.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When we run this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image, we get a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container.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1200" dirty="0" err="1" smtClean="0"/>
              <a:t>Docker</a:t>
            </a:r>
            <a:r>
              <a:rPr lang="en-US" sz="1200" dirty="0" smtClean="0"/>
              <a:t> containers are runtime instances of a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image.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This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images can also be stored in an online repository at </a:t>
            </a:r>
            <a:r>
              <a:rPr lang="en-US" sz="1200" dirty="0" err="1" smtClean="0"/>
              <a:t>Docker</a:t>
            </a:r>
            <a:r>
              <a:rPr lang="en-US" sz="1200" dirty="0" smtClean="0"/>
              <a:t> hub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6D1F-A3C3-D44D-ACE6-5918DD8547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1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Typically for linux variants we can run any of the below command to start docker:</a:t>
            </a:r>
          </a:p>
          <a:p>
            <a:endParaRPr lang="en-US" smtClean="0"/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sudo systemctl start docker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sudo service docker start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6D1F-A3C3-D44D-ACE6-5918DD8547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3/26/18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engine/reference/builder/#usa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cli/index.html#downloads" TargetMode="External"/><Relationship Id="rId4" Type="http://schemas.openxmlformats.org/officeDocument/2006/relationships/hyperlink" Target="https://www.docker.com/" TargetMode="External"/><Relationship Id="rId5" Type="http://schemas.openxmlformats.org/officeDocument/2006/relationships/hyperlink" Target="https://kubernetes.io/docs/tasks/tools/install-kubect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389120"/>
            <a:ext cx="3136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51" y="1789175"/>
            <a:ext cx="3784600" cy="280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955" y="1789175"/>
            <a:ext cx="6994198" cy="46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2093976"/>
            <a:ext cx="1018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-1: Build the </a:t>
            </a:r>
            <a:r>
              <a:rPr lang="en-US" dirty="0" err="1" smtClean="0"/>
              <a:t>docker</a:t>
            </a:r>
            <a:r>
              <a:rPr lang="en-US" dirty="0" smtClean="0"/>
              <a:t> image. (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build -t basicapp:v1 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r>
              <a:rPr lang="en-US" dirty="0" smtClean="0"/>
              <a:t>Step -2: Create container from the </a:t>
            </a:r>
            <a:r>
              <a:rPr lang="en-US" dirty="0" err="1" smtClean="0"/>
              <a:t>docker</a:t>
            </a:r>
            <a:r>
              <a:rPr lang="en-US" dirty="0" smtClean="0"/>
              <a:t> image. (</a:t>
            </a:r>
            <a:r>
              <a:rPr lang="en-US" dirty="0" err="1" smtClean="0"/>
              <a:t>docker</a:t>
            </a:r>
            <a:r>
              <a:rPr lang="en-US" dirty="0" smtClean="0"/>
              <a:t> create basicapp:v1)</a:t>
            </a:r>
          </a:p>
          <a:p>
            <a:endParaRPr lang="en-US" dirty="0" smtClean="0"/>
          </a:p>
          <a:p>
            <a:r>
              <a:rPr lang="en-US" dirty="0" smtClean="0"/>
              <a:t>Step -3: Use </a:t>
            </a:r>
            <a:r>
              <a:rPr lang="en-US" dirty="0" err="1" smtClean="0"/>
              <a:t>Kitematic</a:t>
            </a:r>
            <a:r>
              <a:rPr lang="en-US" dirty="0" smtClean="0"/>
              <a:t> tool for working with containers.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</a:t>
            </a:r>
            <a:r>
              <a:rPr lang="en-US" dirty="0" err="1" smtClean="0"/>
              <a:t>docker</a:t>
            </a:r>
            <a:r>
              <a:rPr lang="en-US" dirty="0" smtClean="0"/>
              <a:t> image into </a:t>
            </a:r>
            <a:r>
              <a:rPr lang="en-US" dirty="0" err="1" smtClean="0"/>
              <a:t>ibm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2093976"/>
            <a:ext cx="10186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-1: Create a namespace. (</a:t>
            </a:r>
            <a:r>
              <a:rPr lang="en-US" dirty="0" err="1"/>
              <a:t>bx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namespace-add </a:t>
            </a:r>
            <a:r>
              <a:rPr lang="en-US" dirty="0" err="1" smtClean="0"/>
              <a:t>meetupdocker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Step -2: Execute this commands: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tag basicapp:v1 </a:t>
            </a:r>
            <a:r>
              <a:rPr lang="en-US" dirty="0" err="1" smtClean="0"/>
              <a:t>registry.ng.bluemix.net</a:t>
            </a:r>
            <a:r>
              <a:rPr lang="en-US" dirty="0" smtClean="0"/>
              <a:t>/mailbag/basicapp:v2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push </a:t>
            </a:r>
            <a:r>
              <a:rPr lang="en-US" dirty="0" err="1"/>
              <a:t>registry.ng.bluemix.net</a:t>
            </a:r>
            <a:r>
              <a:rPr lang="en-US" dirty="0"/>
              <a:t>/mailbag/basicapp:v2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-3: Use </a:t>
            </a:r>
            <a:r>
              <a:rPr lang="en-US" dirty="0" err="1" smtClean="0"/>
              <a:t>Kitematic</a:t>
            </a:r>
            <a:r>
              <a:rPr lang="en-US" dirty="0" smtClean="0"/>
              <a:t> tool for working with containers.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err="1" smtClean="0"/>
              <a:t>docker</a:t>
            </a:r>
            <a:r>
              <a:rPr lang="en-US" dirty="0" smtClean="0"/>
              <a:t> image in </a:t>
            </a:r>
            <a:r>
              <a:rPr lang="en-US" dirty="0" err="1" smtClean="0"/>
              <a:t>ibm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2093976"/>
            <a:ext cx="1018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-1: Create a namespace. (</a:t>
            </a:r>
            <a:r>
              <a:rPr lang="en-US" dirty="0" err="1"/>
              <a:t>bx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namespace-add </a:t>
            </a:r>
            <a:r>
              <a:rPr lang="en-US" dirty="0" err="1" smtClean="0"/>
              <a:t>meetupdocker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Step -2: Execute this commands: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bx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build -t </a:t>
            </a:r>
            <a:r>
              <a:rPr lang="en-US" dirty="0" err="1"/>
              <a:t>registry.ng.bluemix.net</a:t>
            </a:r>
            <a:r>
              <a:rPr lang="en-US" dirty="0"/>
              <a:t>/mailbag/basicapp:v1 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 smtClean="0"/>
              <a:t>Bx</a:t>
            </a:r>
            <a:r>
              <a:rPr lang="en-US" dirty="0" smtClean="0"/>
              <a:t> </a:t>
            </a:r>
            <a:r>
              <a:rPr lang="en-US" dirty="0" err="1" smtClean="0"/>
              <a:t>cr</a:t>
            </a:r>
            <a:r>
              <a:rPr lang="en-US" dirty="0" smtClean="0"/>
              <a:t>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Important 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Docker file reference </a:t>
            </a:r>
            <a:r>
              <a:rPr lang="en-US">
                <a:hlinkClick r:id="rId2"/>
              </a:rPr>
              <a:t>https://docs.docker.com/engine/reference/builder</a:t>
            </a:r>
            <a:r>
              <a:rPr lang="en-US">
                <a:hlinkClick r:id="rId2"/>
              </a:rPr>
              <a:t>/#</a:t>
            </a:r>
            <a:r>
              <a:rPr lang="en-US" smtClean="0">
                <a:hlinkClick r:id="rId2"/>
              </a:rPr>
              <a:t>usage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76" y="2429045"/>
            <a:ext cx="10058400" cy="1609344"/>
          </a:xfrm>
        </p:spPr>
        <p:txBody>
          <a:bodyPr/>
          <a:lstStyle/>
          <a:p>
            <a:pPr algn="ctr"/>
            <a:r>
              <a:rPr lang="en-US" smtClean="0"/>
              <a:t>THANK YOU!!!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introduction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Virtualization v/s Containerization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workflow</a:t>
            </a:r>
          </a:p>
          <a:p>
            <a:r>
              <a:rPr lang="en-US" dirty="0" smtClean="0"/>
              <a:t>Build and run a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Build and push </a:t>
            </a:r>
            <a:r>
              <a:rPr lang="en-US" dirty="0" err="1" smtClean="0"/>
              <a:t>docker</a:t>
            </a:r>
            <a:r>
              <a:rPr lang="en-US" dirty="0" smtClean="0"/>
              <a:t> image into IBM Cloud</a:t>
            </a:r>
          </a:p>
        </p:txBody>
      </p:sp>
    </p:spTree>
    <p:extLst>
      <p:ext uri="{BB962C8B-B14F-4D97-AF65-F5344CB8AC3E}">
        <p14:creationId xmlns:p14="http://schemas.microsoft.com/office/powerpoint/2010/main" val="10327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</a:t>
            </a:r>
            <a:r>
              <a:rPr lang="en-US" dirty="0" err="1" smtClean="0"/>
              <a:t>docker</a:t>
            </a:r>
            <a:r>
              <a:rPr lang="en-US" dirty="0" smtClean="0"/>
              <a:t> operate?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85239" y="2469931"/>
            <a:ext cx="1839310" cy="493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85239" y="3092879"/>
            <a:ext cx="1839310" cy="493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85239" y="3715827"/>
            <a:ext cx="1839310" cy="493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85239" y="4338775"/>
            <a:ext cx="1839310" cy="493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85239" y="4980326"/>
            <a:ext cx="1839310" cy="493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Release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888" y="3365920"/>
            <a:ext cx="1536700" cy="11938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624549" y="3848625"/>
            <a:ext cx="1964339" cy="22839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Docker</a:t>
            </a:r>
            <a:r>
              <a:rPr lang="en-US" dirty="0"/>
              <a:t> is an open source platform for containers that provides a lightweight application isolated virtualization that reduces system overhead. It also enables to create, run, and deploy applications as a single package to any kind of environment, without the consideration of differences between build and production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0166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v/s containerization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9629683" cy="41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3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relevance on </a:t>
            </a:r>
            <a:r>
              <a:rPr lang="en-US" dirty="0" err="1" smtClean="0"/>
              <a:t>dev</a:t>
            </a:r>
            <a:r>
              <a:rPr lang="en-US" dirty="0" smtClean="0"/>
              <a:t>-ops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Developers: The </a:t>
            </a:r>
            <a:r>
              <a:rPr lang="en-US" dirty="0"/>
              <a:t>developers </a:t>
            </a:r>
            <a:r>
              <a:rPr lang="en-US" dirty="0" smtClean="0"/>
              <a:t>need not worry </a:t>
            </a:r>
            <a:r>
              <a:rPr lang="en-US" dirty="0"/>
              <a:t>about setting up the specific development environment every time. Instead, they need to focus on building good quality code. This obviously leads to acceleration in the development efforts.</a:t>
            </a:r>
          </a:p>
          <a:p>
            <a:r>
              <a:rPr lang="en-US" dirty="0" smtClean="0"/>
              <a:t>Operations: For </a:t>
            </a:r>
            <a:r>
              <a:rPr lang="en-US" dirty="0"/>
              <a:t>IT operations team/</a:t>
            </a:r>
            <a:r>
              <a:rPr lang="en-US" dirty="0" err="1"/>
              <a:t>Sysadmins</a:t>
            </a:r>
            <a:r>
              <a:rPr lang="en-US" dirty="0"/>
              <a:t>, </a:t>
            </a:r>
            <a:r>
              <a:rPr lang="en-US" dirty="0" err="1"/>
              <a:t>Docker</a:t>
            </a:r>
            <a:r>
              <a:rPr lang="en-US" dirty="0"/>
              <a:t> makes it possible to set up environments that are exactly like a production server, and allow anyone to work on the same project with the exact same settings, regardless of the local host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2093976"/>
            <a:ext cx="11811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998" y="3819635"/>
            <a:ext cx="8128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212" y="5513333"/>
            <a:ext cx="1320800" cy="8763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05957" y="4233042"/>
            <a:ext cx="1839310" cy="4939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Docker</a:t>
            </a:r>
            <a:r>
              <a:rPr lang="en-US" dirty="0" smtClean="0">
                <a:solidFill>
                  <a:schemeClr val="tx1"/>
                </a:solidFill>
              </a:rPr>
              <a:t> Image</a:t>
            </a:r>
          </a:p>
        </p:txBody>
      </p:sp>
      <p:sp>
        <p:nvSpPr>
          <p:cNvPr id="8" name="Cube 7"/>
          <p:cNvSpPr/>
          <p:nvPr/>
        </p:nvSpPr>
        <p:spPr>
          <a:xfrm>
            <a:off x="6099048" y="4049111"/>
            <a:ext cx="1240221" cy="86184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Docker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1660398" y="3300476"/>
            <a:ext cx="0" cy="51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066798" y="4480035"/>
            <a:ext cx="939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6" idx="0"/>
          </p:cNvCxnSpPr>
          <p:nvPr/>
        </p:nvCxnSpPr>
        <p:spPr>
          <a:xfrm>
            <a:off x="3925612" y="4727028"/>
            <a:ext cx="0" cy="7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4845267" y="4480035"/>
            <a:ext cx="1253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required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IBM Cloud tools</a:t>
            </a:r>
          </a:p>
          <a:p>
            <a:pPr lvl="1"/>
            <a:r>
              <a:rPr lang="en-US" dirty="0"/>
              <a:t> </a:t>
            </a:r>
            <a:r>
              <a:rPr lang="en-US" dirty="0" smtClean="0">
                <a:hlinkClick r:id="rId3"/>
              </a:rPr>
              <a:t>console.bluemix.net/docs/cli/index.html#downloads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docker.com</a:t>
            </a:r>
            <a:r>
              <a:rPr lang="en-US" dirty="0" smtClean="0"/>
              <a:t> (</a:t>
            </a:r>
            <a:r>
              <a:rPr lang="en-US" i="1" dirty="0" smtClean="0"/>
              <a:t>Download and install </a:t>
            </a:r>
            <a:r>
              <a:rPr lang="en-US" i="1" dirty="0" err="1" smtClean="0"/>
              <a:t>Docker</a:t>
            </a:r>
            <a:r>
              <a:rPr lang="en-US" i="1" dirty="0" smtClean="0"/>
              <a:t> community edition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Kubernetes</a:t>
            </a:r>
            <a:r>
              <a:rPr lang="en-US" dirty="0" smtClean="0"/>
              <a:t> tools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5"/>
              </a:rPr>
              <a:t>kubernetes.io/docs/tasks/tools/install-kubectl/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 smtClean="0"/>
              <a:t>Download the sample node </a:t>
            </a:r>
            <a:r>
              <a:rPr lang="en-US" dirty="0" err="1" smtClean="0"/>
              <a:t>js</a:t>
            </a:r>
            <a:r>
              <a:rPr lang="en-US" dirty="0" smtClean="0"/>
              <a:t> application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DougTidwell</a:t>
            </a:r>
            <a:r>
              <a:rPr lang="en-US" dirty="0"/>
              <a:t>/</a:t>
            </a:r>
            <a:r>
              <a:rPr lang="en-US" dirty="0" err="1"/>
              <a:t>dWTVSimpleContainerApp.git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into IBM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</a:t>
            </a:r>
            <a:r>
              <a:rPr lang="en-US" dirty="0" err="1" smtClean="0"/>
              <a:t>bx</a:t>
            </a:r>
            <a:r>
              <a:rPr lang="en-US" dirty="0" smtClean="0"/>
              <a:t> login” from command line</a:t>
            </a:r>
          </a:p>
          <a:p>
            <a:r>
              <a:rPr lang="en-US" dirty="0" smtClean="0"/>
              <a:t>Install IBM Container Service ”</a:t>
            </a:r>
            <a:r>
              <a:rPr lang="en-US" dirty="0"/>
              <a:t> </a:t>
            </a:r>
            <a:r>
              <a:rPr lang="en-US" dirty="0" err="1"/>
              <a:t>bx</a:t>
            </a:r>
            <a:r>
              <a:rPr lang="en-US" dirty="0"/>
              <a:t> plugin install container-service -r </a:t>
            </a:r>
            <a:r>
              <a:rPr lang="en-US" dirty="0" err="1" smtClean="0"/>
              <a:t>Bluemix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Install IBM Registry Service “</a:t>
            </a:r>
            <a:r>
              <a:rPr lang="en-US" dirty="0" err="1"/>
              <a:t>bx</a:t>
            </a:r>
            <a:r>
              <a:rPr lang="en-US" dirty="0"/>
              <a:t> plugin install container-registry -r </a:t>
            </a:r>
            <a:r>
              <a:rPr lang="en-US" dirty="0" err="1" smtClean="0"/>
              <a:t>Bluemix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To access </a:t>
            </a:r>
            <a:r>
              <a:rPr lang="en-US" dirty="0" err="1" smtClean="0"/>
              <a:t>docker</a:t>
            </a:r>
            <a:r>
              <a:rPr lang="en-US" dirty="0" smtClean="0"/>
              <a:t> images in the public registry of IBM Cloud, log into the container registry service “</a:t>
            </a:r>
            <a:r>
              <a:rPr lang="en-US" dirty="0" err="1" smtClean="0"/>
              <a:t>bx</a:t>
            </a:r>
            <a:r>
              <a:rPr lang="en-US" dirty="0" smtClean="0"/>
              <a:t> </a:t>
            </a:r>
            <a:r>
              <a:rPr lang="en-US" dirty="0" err="1" smtClean="0"/>
              <a:t>cr</a:t>
            </a:r>
            <a:r>
              <a:rPr lang="en-US" dirty="0" smtClean="0"/>
              <a:t> login</a:t>
            </a:r>
            <a:r>
              <a:rPr lang="en-US" dirty="0" smtClean="0"/>
              <a:t>”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6858</TotalTime>
  <Words>499</Words>
  <Application>Microsoft Macintosh PowerPoint</Application>
  <PresentationFormat>Widescreen</PresentationFormat>
  <Paragraphs>79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Arial</vt:lpstr>
      <vt:lpstr>Wood Type</vt:lpstr>
      <vt:lpstr>DOCKER</vt:lpstr>
      <vt:lpstr>Agenda:</vt:lpstr>
      <vt:lpstr>Where does docker operate?</vt:lpstr>
      <vt:lpstr>What is docker? </vt:lpstr>
      <vt:lpstr>Virtualization v/s containerization</vt:lpstr>
      <vt:lpstr>Docker relevance on dev-ops</vt:lpstr>
      <vt:lpstr>Docker workflow</vt:lpstr>
      <vt:lpstr>Install required tools</vt:lpstr>
      <vt:lpstr>Logging into IBM cloud</vt:lpstr>
      <vt:lpstr>Building a docker image</vt:lpstr>
      <vt:lpstr>Running docker image</vt:lpstr>
      <vt:lpstr>Push docker image into ibm cloud</vt:lpstr>
      <vt:lpstr>build docker image in ibm cloud</vt:lpstr>
      <vt:lpstr>Important links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VEERENDER CHITRALA</dc:creator>
  <cp:lastModifiedBy>VEERENDER CHITRALA</cp:lastModifiedBy>
  <cp:revision>34</cp:revision>
  <dcterms:created xsi:type="dcterms:W3CDTF">2018-03-21T09:35:50Z</dcterms:created>
  <dcterms:modified xsi:type="dcterms:W3CDTF">2018-03-31T01:51:09Z</dcterms:modified>
</cp:coreProperties>
</file>