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58" r:id="rId3"/>
    <p:sldId id="277" r:id="rId4"/>
    <p:sldId id="259" r:id="rId5"/>
    <p:sldId id="278"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295" r:id="rId22"/>
    <p:sldId id="296" r:id="rId23"/>
    <p:sldId id="297" r:id="rId24"/>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C4AF"/>
    <a:srgbClr val="000000"/>
    <a:srgbClr val="4A4E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p:cViewPr varScale="1">
        <p:scale>
          <a:sx n="52" d="100"/>
          <a:sy n="52" d="100"/>
        </p:scale>
        <p:origin x="874"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7T06:21:46.925"/>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1 1,'0'0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7T06:50:50.685"/>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581 1271,'1'-32,"1"0,1 0,2 1,2-1,0 1,2 0,1 1,2 0,1 1,22-38,-7 16,229-371,-245 406,-5 8,-1 0,0 0,8-16,-13 22,0 1,0-1,0 1,-1-1,1 0,-1 1,1-1,-1 0,0 1,0-1,0 0,0 0,0 1,0-1,0 0,0 1,-1-1,1 0,0 1,-1-1,0 0,1 1,-1-1,0 1,0-1,0 1,-2-3,-1 0,-1 1,1 0,-1 0,1 0,-1 1,0-1,0 1,-10-2,-50-10,42 12,-1 0,0 2,0 0,0 2,0 1,1 0,-32 11,-159 61,195-68,-393 172,384-161,29-19,-1 1,0 0,0 0,0 0,0 0,0 0,0 0,0 0,0 0,0 0,1 0,-1 0,0 0,0 0,0 0,0 0,0 0,0 0,0 0,0 0,0 0,1 0,-1 0,0 0,0 0,0 1,0-1,0 0,0 0,0 0,0 0,0 0,0 0,0 0,1 0,-1 0,0 0,0 0,0 0,0 1,0-1,0 0,0 0,0 0,0 0,0 0,0 0,0 0,0 0,0 0,0 1,0-1,0 0,0 0,0 0,0 0,0 0,0 0,0 0,0 0,0 0,0 1,-1-1,1 0,0 0,0 0,0 0,24-6,187-78,-54 18,-150 63,51-20,1 2,1 3,96-17,-150 34,1 1,-1-1,1 1,-1 0,1 1,-1-1,10 3,-14-2,0 0,0 0,0 0,0 0,-1 0,1 0,0 0,0 0,-1 1,1-1,-1 1,1-1,-1 1,0 0,1-1,-1 1,0 0,0 0,0 0,-1 0,1 0,0 0,-1 0,1 0,-1 0,0 3,1 5,-1 1,-1-1,0 0,0 0,-1 0,0 0,-5 13,-32 75,-69 121,-15 37,121-252,0 1,0-1,1 1,0-1,-1 10,2-13,0 0,0 0,0 0,0 0,0 0,0-1,0 1,0 0,0 0,1 0,-1 0,0-1,1 1,-1 0,1 0,-1-1,1 1,-1 0,1-1,-1 1,1 0,1 0,2 0,0 0,1 0,-1 0,0-1,1 0,-1 0,1 0,-1 0,0-1,1 0,-1 0,0 0,0 0,4-2,36-11,68-33,124-75,966-640,-1121 706,-79 56,-3 2,-12 12,-34 28,-803 636,800-639,-2-3,-1-3,-68 33,104-60,1 1,-26 5,37-11,-1 0,1 0,0-1,0 1,0-1,-1-1,1 1,0-1,0 0,0 0,-8-2,10 1,0 1,1-1,-1 0,0 0,1 0,-1 0,1 0,0 0,0-1,0 1,0-1,0 1,0-1,0 0,1 0,0 0,-1 0,1 0,0 0,1 0,-1 0,0 0,1-5,-1-7,0-1,1 0,4-24,-2 22,0 0,1-33,3 1,2-1,2 1,24-68,-22 86,2-1,1 2,32-51,-41 74,0-1,1 1,0 0,0 1,0 0,1 0,0 0,0 1,1 0,0 1,0 0,0 1,1-1,-1 2,1-1,0 1,11-1,36-5,-17 2,1 1,70 1,-92 9,-18-4,-1 0,0 0,1 1,-1-1,0 0,1 0,-1 0,0 1,1-1,-1 0,0 0,0 1,1-1,-1 0,0 1,0-1,0 0,1 1,-1-1,0 0,0 1,0-1,0 0,0 1,0-1,0 0,0 1,-1 2,0-1,0 1,0-1,-1 0,1 0,-1 1,0-1,1 0,-1 0,0-1,0 1,-3 2,-44 34,-103 62,1-2,144-93,-1 1,1 1,-1-1,-7 11,15-17,-1 1,0-1,1 1,-1 0,1-1,-1 1,1 0,-1-1,1 1,0 0,-1 0,1 0,0-1,-1 1,1 0,0 0,0 0,0 0,0-1,0 1,0 0,0 0,0 0,0 0,0 0,0-1,1 1,-1 0,0 0,1 0,-1-1,0 1,1 0,-1 0,1-1,-1 1,2 1,1-1,0 1,0 0,0-1,0 0,1 0,-1 0,0 0,6 1,51 5,0-3,0-3,81-7,-57 1,-50 4,-2 1,60-10,-81 7,0 0,0 0,0-1,-1 0,0 0,0-2,0 1,0-1,9-8,-8 6,1 0,0 0,0 1,1 1,0 0,0 1,1 0,-1 1,1 0,0 2,23-3,-14 0,-1-1,-1 0,1-2,-1 0,28-16,-27 13,0 0,0 2,1 1,37-9,-39 14,-1-1,0-1,0-1,-1 0,34-17,22-22,-37 21,1 2,1 1,68-24,89-7,-44 14,-113 26</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7T06:50:54.511"/>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736 0,'-35'39,"2"1,-36 58,-39 48,65-93,3 2,-44 79,38-44,28-52,-30 45,28-52,1 1,2 1,2 0,-20 58,9-19,-44 87,68-156,1 0,0 0,0 0,0 0,0 0,0 0,0 1,1-1,-1 6,1-8,1 0,-1 0,0 0,0-1,1 1,-1 0,1 0,-1 0,1-1,-1 1,1 0,-1 0,1-1,-1 1,1-1,0 1,-1 0,1-1,0 1,0-1,-1 1,1-1,0 0,0 1,0-1,0 0,0 0,-1 0,1 1,0-1,0 0,0 0,0 0,0 0,0-1,0 1,-1 0,2 0,9-2,0 0,0 0,0-1,-1 0,1-1,-1-1,0 1,19-13,4-6,34-29,-54 41,6-6,-1 0,-1-1,0-1,-2 0,0-1,-1-1,-1-1,-1 1,-1-2,-1 0,-1 0,6-25,-8 23,44-130,-40 128,1 0,1 1,23-35,-27 49,-10 16,-13 19,-3 0,2 0,0 1,2 1,1 1,-10 28,0 0,-32 59,-9 18,54-109,1 0,1 1,2 0,-4 27,-26 167,17-120,4 0,-1 100,14-109,5 170,15-121,-10-89,3 67,-13 155,1-230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7T07:34:56.163"/>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2037 3651,'0'0,"0"-1,0 1,0-1,0 1,0-1,0 1,0-1,0 1,0-1,0 1,0-1,-1 1,1 0,0-1,0 1,0-1,-1 1,1-1,0 1,-1 0,1-1,0 1,-1 0,1-1,0 1,-1 0,1 0,0-1,-1 1,1 0,-1 0,1 0,-1-1,1 1,-1 0,0 0,-21 6,15-2,0 0,0 0,0 1,-6 6,-185 213,190-214,-80 100,31-37,-90 90,-19 7,64-63,27-23,-114 167,173-224,15-26,1-1,0 1,0-1,-1 0,1 1,0-1,0 1,-1-1,1 0,0 1,0-1,0 1,0-1,-1 1,1-1,0 1,0-1,0 1,0-1,0 1,0-1,0 0,1 1,-1-1,0 1,0-1,0 1,0-1,1 1,-1-1,0 0,0 1,1-1,-1 1,0-1,1 0,-1 1,0-1,1 0,-1 1,0-1,1 0,-1 0,1 0,-1 1,1-1,-1 0,0 0,1 0,-1 0,1 0,-1 0,1 0,-1 1,1-2,-1 1,1 0,13-3,0-1,0-1,-1 0,0-1,21-12,-6 4,555-304,-577 315,3-3,0 0,1 1,0 0,0 1,0 0,0 1,0 0,1 0,13-1,-23 4,-1 0,1 0,0 0,0 0,0 0,0 0,0 0,0 0,-1 0,1 0,0 1,0-1,0 0,0 1,0-1,-1 0,1 1,0-1,0 1,-1-1,1 1,0-1,-1 1,1 0,-1-1,1 1,-1 0,1 0,-1-1,1 1,0 1,-1 0,0 0,-1 0,1 0,0 0,-1 0,1 0,-1 0,1 0,-1 0,0 0,0 0,0-1,-1 3,-6 7,0 0,0 0,-11 9,-19 14,-80 55,42-34,42-28,-1-1,-1-2,-2-2,0-1,-77 30,108-49,0 0,0 0,-1-1,1 0,-1 0,-12-1,18 0,-1 0,0-1,1 1,-1-1,1 1,-1-1,1 0,0 0,-1 0,1-1,0 1,0 0,0-1,-1 1,2-1,-1 0,0 0,0 0,0 0,1 0,-1 0,-1-5,0 1,1-1,0 0,1 0,0 0,0 0,0 0,1 0,0 0,0 0,0 0,1 0,0 0,1 0,0 0,4-11,4-7,1 0,27-45,31-33,131-150,-171 219,56-59,-51 59,-1-2,30-44,-28 19,-2-1,-3-2,28-84,-41 101,-7 19,-1-1,-2 0,-1-1,3-46,-6-117,-3 146,-1 40,2-12,-2 0,0 0,-6-25,7 43,0 0,-1 0,1-1,0 1,-1 0,1 0,-1 0,1 0,-1 0,1 0,-1 0,0 0,0 0,1 0,-1 0,-1 0,1 0,1 1,-1 0,1 0,-1 0,1 0,-1 0,1 0,0 0,-1 0,1 1,-1-1,1 0,-1 0,1 0,-1 0,1 1,0-1,-1 0,1 0,0 1,-1-1,1 0,0 1,-1-1,1 0,0 1,-1 0,-20 37,17-28,-7 13,-134 244,89-168,-12 17,35-73,-57 59,-20 25,-12 31,105-131,-18 35,25-42,-1 0,-1-1,0-1,-26 29,-16 9,-39 39,-110 88,134-123,42-35,-41 29,57-47,0 0,-1-1,1 0,-1-1,0 0,0-1,-23 5,-29 0,38-7,0 2,-35 11,40-9,-35 13,-94 17,133-36,20-7,30-15,-23 16,17-14,-9 7,0 1,0 0,1 1,28-11,46-9,-50 17,78-34,-81 25,0-2,39-33,36-23,-75 55,0-1,-2-2,-1-1,54-57,-65 61,1 1,58-40,-51 41,53-49,69-100,-69 73,-54 63,-2-2,52-84,-67 94,-1-1,-2-1,-1 0,-1-1,10-48,72-437,-72 403,-15 97,-3 15,-5 27,-6 10,5-14,-2 0,-1-1,0 1,-1-1,-14 25,-69 131,58-108,-68 106,22-60,69-106,7-14,8-18,72-166,-24 64,-41 100,-1 0,-1 0,-1-1,-1-1,-2 1,8-52,7-166,-14 163,-4-105,0-4,14 31,3-43,-20-399,-3 289,2-561,0 831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7T07:34:57.902"/>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1 5,'100'-2,"-43"-1,-1 3,89 12,-108-4,50 18,-59-16,-1-2,1-1,54 7,-25-8,0 3,-1 1,-1 4,0 1,99 44,-69-26,39 20,-87-34,1-2,1-1,51 13,1-2,37 9,-122-35,21 4,1 0,-1 2,0 2,0 0,39 20,-56-23,-5-3,0 0,0 0,0-1,0 1,8 1,-12-3,0-1,0 0,0 0,1 0,-1 0,0 0,0 0,1 0,-1 0,0 0,0-1,0 1,1 0,-1-1,0 1,0-1,0 1,0-1,0 0,0 1,0-1,0 0,0 0,0 0,0 1,-1-1,1 0,0 0,0 0,0-2,2-4,-1 0,1 0,-2 0,1 0,-1 0,0 0,0 0,-1 0,0-1,0 1,0 0,-1 0,-2-8,-4-15,-17-50,20 68,-1 1,0-1,-1 1,0 0,-1 0,0 0,-13-13,-16-11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7T07:35:04.187"/>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1092 5,'87'-2,"-42"0,0 1,-1 3,55 9,-81-6,0 0,0 2,0 0,-1 1,0 0,0 2,-1 0,24 20,-10-5,-1 2,-1 1,28 37,-48-56,0 1,-1 0,0 0,-1 1,0 0,4 12,-9-21,-1 0,1 0,-1 0,1 0,-1 1,0-1,0 0,0 0,0 1,0-1,0 0,-1 0,1 0,-1 0,0 1,1-1,-2 2,0-2,0 0,0 1,0-1,0 0,0 0,-1 0,1-1,-1 1,1-1,-1 1,1-1,-1 0,0 0,0 0,0 0,-4 1,-41 5,-1-2,1-1,-85-6,69 0,31 2,-4 0,-1-1,0-2,-62-13,-34-25,81 23,-1 3,-70-12,-141-6,212 27,42 6,0-1,-1 0,1 0,0-1,0-1,0 0,0-1,0 0,-19-10,0-7,12 8,-1 0,-1 1,-28-12,-9-5,-11-5,62 32,0 0,0 0,1 0,-1 1,0-1,-1 2,1-1,-11 1,17 0,-1 0,1-1,-1 1,1 1,0-1,-1 0,1 0,-1 0,1 0,-1 0,1 0,-1 0,1 1,0-1,-1 0,1 0,0 1,-1-1,1 0,-1 0,1 1,0-1,0 0,-1 1,1-1,0 1,0-1,-1 0,1 1,0-1,0 1,-1 0,8 14,20 13,7-6,0-1,2-2,48 19,42 22,-103-46,10 2,-2 2,0 2,-2 0,0 2,30 30,10 20,3-4,89 66,-109-91,61 63,26 24,-124-118,51 40,104 107,-149-133,-1 1,24 45,19 25,-44-70,-1 1,-1 1,-1 1,-2 0,12 34,37 162,-59-210,15 53,-11-44,-1-1,-1 2,-1-1,-1 1,0 42,-3-67,-1 0,0 0,0 0,0 0,0 0,0 0,0 0,-1 0,1 0,0 0,0 0,-1 0,1 0,-1 0,1 0,-1 0,1 0,-1 0,1 0,-1 0,0-1,1 1,-1 0,0-1,0 1,0 0,1-1,-1 1,0-1,0 1,0-1,0 0,0 1,0-1,0 0,0 0,0 1,0-1,0 0,0 0,0 0,0 0,0 0,0-1,0 1,0 0,0 0,0-1,0 1,-1-1,-6-2,0-1,0 0,0-1,1 0,-7-5,-16-15,1-1,1-2,2 0,0-2,-30-48,14 13,-57-125,76 135,3-1,3-1,-17-89,26 84,3-1,6-123,2 75,-3-176,0 280,1-1,-1 0,1 1,1-1,-1 1,1-1,1 1,-1 0,1 0,1 0,-1 0,1 1,0-1,9-10,-8 13,-1-1,0 2,1-1,0 0,0 1,0 0,0 0,0 1,1-1,-1 1,1 0,0 0,-1 1,1 0,0 0,0 0,0 1,0 0,11 1,-9 0,0 1,0 0,0 1,-1 0,1 0,-1 1,1-1,-1 2,0-1,-1 1,1 0,-1 0,0 1,0 0,-1 0,1 0,-1 1,4 7,5 8,-1 1,-2 0,0 1,11 35,-10-20,-1 1,-3 0,-1 0,-2 1,-1 0,-3 0,-1 0,-6 46,6-86,0 0,0 0,0 0,0 0,0 0,0 0,-1 0,1 0,0 0,0 0,-1 0,1 0,-1-1,1 1,-1 0,1 0,-1 0,0 0,1-1,-1 1,0 0,0 0,1-1,-1 1,0-1,0 1,0-1,0 1,0-1,0 0,0 1,0-1,0 0,0 0,-1 1,-1-2,0 0,0 0,1 0,-1 0,0 0,1 0,-1-1,1 1,-1-1,1 0,0 1,0-1,-3-3,-13-17,1 0,1-1,1 0,1-1,1-1,-12-34,9 23,-120-306,114 281,17 51,4 17,24 190,-5-71,29 202,24 281,-90-672,19 62,0 1,0 0,0-1,0 1,0 0,0 0,0-1,0 1,0 0,0-1,0 1,0 0,-1 0,1-1,0 1,0 0,0 0,-1-1,1 1,0 0,0 0,-1-1,1 1,0 0,0 0,-1 0,1 0,0 0,0-1,-1 1,1 0,0 0,-1 0,1 0,0 0,-1 0,1 0,0 0,0 0,-1 0,1 0,0 0,-1 0,-6 16,2 30,6-27,0-1,1 1,1 0,8 29,30 71,-5-21,-28-69,-2 0,0 0,2 60,-10 92,-1-71,2 1001,1-1070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7T07:35:09.559"/>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2390 1,'-29'1,"-1"1,1 2,0 1,0 2,0 0,1 2,-43 20,-2 6,-101 69,107-58,47-31,-1 0,-1-1,0-1,0-2,-32 12,-84 22,-314 122,448-166,-42 22,-2-2,0-3,-61 16,87-29,0 2,1 0,0 1,-24 14,-73 50,-11 4,126-74,0-1,0 1,-1-1,1 0,-1 0,1 0,-1 0,1-1,-1 1,0-1,1 0,-1 0,-5-1,8 1,0-1,1 1,-1 0,0 0,0-1,1 1,-1-1,0 1,1-1,-1 1,0-1,1 1,-1-1,1 0,-1 1,1-1,-1 0,1 1,-1-1,1 0,0 0,0 0,-1 0,1-2,0 1,0 0,0-1,0 1,0 0,0 0,1-1,-1 1,1 0,0 0,0-1,1-2,12-21,0 0,2 0,1 2,27-32,91-86,50-23,-153 139,-22 14,-10 7,-21 10,-24 17,-75 50,49-27,4-4,-101 58,130-79,0-2,-60 20,92-36,0 0,0-1,-1 0,1 0,-1 0,-8 0,14-1,0 0,1 0,-1 0,0 0,1 0,-1 0,0 0,1 0,-1-1,0 1,1 0,-1 0,1-1,-1 1,0 0,1 0,-1-1,1 1,-1-1,1 1,-1 0,1-1,-1 1,1-1,0 1,-1-1,1 0,0 1,-1-1,1 1,0-1,0 0,-1 1,1-1,0 1,0-1,0 0,0 1,0-1,0 0,0 1,0-1,0 0,0 1,0-1,1 1,-1-1,0 0,0 1,1-1,-1 1,1-2,2-3,0 1,0-1,0 1,1 0,6-7,39-30,96-61,-96 71,-1-2,62-57,-96 73,-14 17,0-1,0 1,1 0,-1 0,0 0,0 0,0-1,0 1,0 0,0 0,0 0,0-1,1 1,-1 0,0 0,0 0,0-1,0 1,0 0,0 0,0-1,0 1,0 0,-1 0,1 0,0-1,0 1,0 0,0 0,0 0,0-1,0 1,0 0,0 0,-1 0,1 0,0-1,0 1,-3 0,0 0,1 0,-1 0,0 1,0-1,1 1,-1-1,1 1,-1 0,-4 2,-38 16,1 2,1 2,-41 29,-118 100,190-142,-30 26,40-34,0 0,0 0,0 1,0-1,0 1,0-1,0 1,1 0,0 0,-1-1,1 1,-1 5,2-8,0 1,0 0,0-1,0 1,0-1,0 1,0 0,1-1,-1 1,0-1,0 1,0 0,1-1,-1 1,0-1,1 1,-1-1,1 1,-1-1,0 1,1-1,0 1,22 7,-9-7,1-1,0 0,0-1,0-1,23-5,86-27,-87 23,664-210,-172 49,-462 152,-58 22,-15 8,-16 10,-1 0,-45 29,37-28,-354 267,130-95,199-154,-64 32,109-66,12-6,19-15,61-34,151-70,-97 53,211-122,-207 112,-106 59,50-20,-66 32,0 1,0 0,1 2,34-4,288 6,-153 5,-123-4,-14 2,0-3,0-2,62-11,-37 2,0 3,1 4,99 6,-93-1,-69 1,0 0,0 0,0 1,0 1,0 0,24 10,-6 2,38 23,-10-5,-33-20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7T07:35:22.169"/>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326 26,'-1'18,"-1"-1,-1 1,0-1,-6 18,-1 0,-17 71,-35 167,39-142,22-125,1-3,-1 0,1 0,-1 0,1 0,0 0,0 0,1 0,-1 0,1 0,0 3,0-5,0 0,0 0,0 1,0-1,0 0,0 0,0 0,0 0,1-1,-1 1,0 0,1-1,-1 1,1 0,-1-1,0 1,1-1,-1 0,1 0,-1 1,1-1,-1 0,1 0,-1 0,1-1,2 1,39-7,0-1,0-2,72-27,201-94,-14-25,-120 60,-149 83,-32 13,-1 0,0 0,0 0,0 0,1 0,-1 0,0 0,0 0,0 0,0 1,1-1,-1 0,0 0,0 0,0 0,0 1,0-1,1 0,-1 0,0 0,0 0,0 1,0-1,0 0,0 0,0 0,0 1,0-1,0 0,0 0,0 1,0-1,0 0,0 0,0 0,0 1,0-1,0 0,0 0,0 0,0 1,-1-1,1 0,0 0,0 0,0 0,0 1,0-1,0 0,-1 0,1 0,0 0,0 0,0 0,0 1,-1-1,1 0,0 0,0 0,-1 0,-41 44,39-42,-27 27,-152 136,173-157,0 0,0-1,-1 0,1-1,-2 0,1 0,-1-1,1 0,-13 3,21-8,1 0,-1 1,0-1,1 0,-1 0,0 0,1 0,-1 0,0-1,1 1,-1 0,1-1,-1 1,0-1,1 0,0 1,-1-1,1 0,-1 0,1 0,0 0,-1 0,1 0,0 0,0-1,0 1,0 0,0-1,0 1,0-1,1 1,-1-1,0-1,-2-6,1 1,0-1,1 1,0-1,0-8,1 12,4-239,-2 199,-2-7,1 51,-1 1,0-1,0 1,0-1,0 0,0 1,0-1,0 1,0-1,0 0,0 1,0-1,0 1,-1-1,1 1,0-1,0 1,0-1,-1 1,1-1,0 1,-1-1,1 1,-1-1,1 1,0 0,-1-1,1 1,-1-1,1 1,-1 0,1 0,-1-1,1 1,-1 0,1 0,-1 0,0 0,1-1,-1 1,1 0,-1 0,1 0,-1 0,0 0,1 0,-1 1,0-1,-7 4,1 0,0 0,0 1,0 0,1 0,0 0,0 1,-6 7,-53 65,64-78,-203 303,67-91,129-201,0 0,0-1,-15 15,10-19,13-6,-1 0,1 0,0-1,0 1,-1 0,1 0,0 0,0 0,-1-1,1 1,0 0,0 0,-1 0,1-1,0 1,0 0,0 0,0-1,0 1,-1 0,1 0,0-1,0 1,0 0,0-1,0 1,0 0,0-1,0 1,0 0,0 0,0-1,0 1,1-8,1 0,0 0,0 0,1 1,6-15,196-377,-197 385,1 0,0 1,1 0,14-14,-23 25,1 1,-1-1,1 1,0 0,0 0,0-1,-1 1,1 0,0 1,0-1,1 0,-1 0,2 1,-3 0,0 0,0 0,0 0,0 0,0 0,0 0,0 1,0-1,0 0,0 1,0-1,0 1,-1-1,1 1,0-1,0 1,0 0,-1-1,2 2,2 3,-1 0,-1 0,1 0,-1 1,0-1,0 1,-1-1,2 8,7 56,-2 0,-4 0,-5 77,1-101,0-42,-9 316,8-312,-1-16,0-32,10-448,1 361,44-225,-51 346,-1-1,1 1,0 0,1-1,4-9,-6 17,-1 0,0 0,0 1,1-1,-1 0,0 0,0 0,1 0,-1 0,0 0,0 0,0 1,1-1,-1 0,0 0,0 0,0 1,0-1,1 0,-1 0,0 0,0 1,0-1,0 0,0 0,0 1,0-1,0 0,0 0,1 1,-1-1,0 0,0 0,0 1,-1-1,1 0,0 1,0-1,0 0,0 0,0 1,0-1,0 0,0 41,-8 70,-5 1,-34 134,-83 220,114-415,-2-1,-44 86,58-130,1 0,-1 0,0 0,-1-1,1 1,-9 6,12-11,1 0,-1-1,1 0,-1 1,0-1,1 1,-1-1,0 0,0 1,1-1,-1 0,0 0,0 0,1 0,-1 1,0-1,0 0,0 0,1 0,-1-1,0 1,0 0,1 0,-1 0,0-1,0 1,1 0,-1-1,0 1,1 0,-1-1,0 1,1-1,-1 1,1-1,-1 1,0-1,1 0,0 1,-1-1,1 0,-1 1,1-1,-1-1,-10-37,10 37,-13-112,14 114,0 0,0 0,0 1,0-1,0 0,0 1,0-1,-1 0,1 0,0 1,0-1,0 0,-1 0,1 1,0-1,0 0,-1 0,1 0,0 1,0-1,-1 0,1 0,0 0,0 0,-1 0,1 0,0 0,-1 0,1 0,0 0,-1 1,1-2,0 1,-1 0,1 0,0 0,-1 0,1 0,0 0,0 0,-1 0,1 0,0 0,-1-1,1 1,0 0,0 0,-1 0,1-1,0 1,0 0,0 0,-1-1,1 1,0 0,0 0,0-1,0 1,-1 0,1-1,0 1,0 0,0-1,0 1,0 0,0 0,0-1,-10 19,0 1,1 1,1 0,1 0,-7 33,5-21,-87 334,63-234,32-129,1 0,-1 0,1 0,-1-1,0 1,0 0,0 0,0-1,0 1,-1-1,1 1,-3 2,2-8,1 0,0 0,0 1,0-1,0-1,1 1,-1 0,1 0,-1 0,1 0,1-6,-3-57,3-1,14-103,42-132,18 43,-74 254,1 0,0-1,1 1,-1 0,1 0,0 0,5-5,-8 10,0 0,0 0,1 0,-1-1,0 1,0 0,0 0,1 0,-1 0,0 0,0 0,1 0,-1 0,0 0,0 0,0-1,1 1,-1 0,0 0,0 1,1-1,-1 0,0 0,0 0,1 0,-1 0,0 0,0 0,0 0,1 0,-1 0,0 1,0-1,0 0,1 0,-1 0,0 0,0 1,0-1,0 0,1 0,-1 0,0 1,0-1,0 0,0 0,0 0,0 1,5 29,-6 26,-16 107,14-137,-73 405,56-354,11-58,9-18,0-1,0 0,0 0,0 0,0 0,0 0,0 1,-1-1,1 0,0 0,0 0,0 0,0 0,0 0,0 0,-1 1,1-1,0 0,0 0,0 0,0 0,-1 0,1 0,0 0,0 0,0 0,0 0,-1 0,1 0,0 0,0 0,0 0,0 0,-1 0,1 0,0 0,0 0,0 0,0 0,-1-1,1 1,0 0,0 0,0 0,-2-3,1 1,0-1,0 0,0 0,1 0,-1 0,1 0,-1-4,-5-213,6 202,1-12,0 41,0 49,1 281,-2-382,7-167,2 164,-9 45,0-1,0 0,0 0,0 0,0 0,1 1,-1-1,0 0,0 0,0 0,0 0,0 0,0 0,1 1,-1-1,0 0,0 0,0 0,0 0,1 0,-1 0,0 0,0 0,0 0,1 0,-1 0,0 0,0 0,0 0,1 0,-1 0,0 0,0 0,0 0,0 0,1 0,-1 0,0 0,0 0,0 0,0-1,1 1,-1 0,0 0,0 0,0 0,0 0,0 0,1-1,-1 1,0 0,0 0,0 0,0 0,0-1,0 1,0 0,0 0,0 0,0 0,0-1,0 1,0 0,3 7,-1 0,0 0,-1 1,1-1,-1 12,0-12,-1 0,1 0,1 0,-1 0,1 0,4 9,-6-15,0-1,0 1,0 0,1-1,-1 1,0 0,1-1,-1 1,1-1,-1 1,0 0,1-1,-1 1,1-1,-1 1,1-1,0 0,-1 1,1-1,-1 0,1 1,0-1,-1 0,1 0,0 1,0-1,-1 0,1 0,0 0,-1 0,1 0,0 0,-1 0,1 0,0 0,0 0,-1-1,1 1,0 0,-1 0,1-1,0 1,-1 0,1-1,-1 1,1-1,-1 1,1-1,-1 1,1-1,0 0,2-3,0 0,0 1,0-1,-1-1,1 1,1-6,20-67,-21 61,2-1,0 1,0 1,2-1,0 1,11-19,-17 33,-1 1,0 0,0-1,0 1,0 0,0-1,0 1,1 0,-1-1,0 1,0 0,1-1,-1 1,0 0,0 0,1-1,-1 1,0 0,1 0,-1 0,0-1,1 1,-1 0,0 0,1 0,-1 0,0 0,1 0,-1 0,0 0,1 0,-1 0,1 0,-1 0,0 0,1 0,-1 0,0 0,1 0,-1 0,0 1,1-1,-1 0,0 0,1 0,-1 0,0 1,1-1,-1 0,0 1,8 23,1 63,-5 1,-5 88,-1-71,-10 196,6-248,-2 0,-2-1,-28 83,25-98,3-1,0 2,3-1,1 1,-2 60,5-49,-13 63,-1 32,15 105,2-244,2-5,2-8,7-21,68-281,-30 111,16-58,-45 189,-13 58,-1 16,-3 15,0-1,-1 1,-2 39,0-26,-8 1104,8-1791,0 1302,0-950,0 821,0-954,0 1018,0-904,0 830,0-1025,0 902,-2-487,2-110,2 175,1 1,2 0,17-64,-19 90,0-1,1 1,7-15,-11 22,1 0,-1 0,1 0,0 0,-1 1,1-1,0 0,-1 0,1 0,0 0,0 1,0-1,0 0,0 1,-1-1,1 0,1 1,-1 0,0-1,0 1,0-1,0 1,0 0,0 0,0 0,0 0,0 0,1 0,-1 0,0 0,0 0,0 0,0 1,0-1,0 0,0 1,2 0,0 2,1-1,-1 1,0 1,0-1,0 0,0 1,-1-1,0 1,1 0,-1 0,3 8,16 56,-14-44,-2-5,-1 0,0 1,-2 0,1 32,-11 77,6-109,-3 35,-3 0,-2 0,-19 57,18-80,4-14,1 0,1 0,0 1,-3 35,7-51,1 1,0-1,0 1,0-1,1 1,-1-1,1 1,0-1,0 1,0-1,0 0,1 0,-1 1,1-1,0 0,0 0,0 0,0-1,1 1,-1-1,1 1,-1-1,1 0,0 1,0-2,0 1,0 0,0 0,1-1,-1 0,0 0,5 1,17 3,0 0,0-2,29-1,-20 0,34 5,7 8,72 9,-49-13,160 37,67 11,-260-51,-7-1,92 24,-60-9,-56-15,-1 2,0 1,53 23,-66-24,1 0,1-1,-1-2,1 0,0-1,1-2,-1 0,1-1,41-2,893-3,-949 3,1 0,0 0,0-1,-1 0,1 0,-1-1,1 0,-1 0,0-1,1 0,-2-1,1 0,9-5,9-12,-1-1,-2-1,0-1,-1-1,-2 0,0-2,18-34,-35 56,0 1,-1-1,0 0,0 0,0 0,-1 0,0 0,1-10,-1 14,-1-1,-1 0,1 0,0 0,0 0,-1 1,1-1,-1 0,1 0,-1 1,0-1,0 0,0 1,0-1,0 1,0-1,0 1,0-1,-1 1,1 0,-1 0,1 0,-1 0,1 0,-1 0,1 0,-1 0,0 0,-1 0,-17-4,1 1,-1 1,0 1,0 0,0 2,-29 2,14-1,3 1,0 1,1 1,-1 2,1 1,0 2,-29 12,30-12,0-1,-1-2,1-1,-34 1,22-2,19 0,0 2,1 0,-1 1,1 2,0 0,1 1,-25 17,24-14,-2-1,1 0,-2-2,1-1,-37 9,15-12,-77 1,75-7,-60 10,8 3,-108 0,-104-14,112-1,187 2,0-1,1 0,-1-1,0 0,1-1,-1 0,1-1,0-1,0 0,0 0,1-1,0-1,0 1,0-2,1 0,0 0,-16-18,2-1,-38-56,41 52,-41-45,8 25,37 38,2-2,0 1,0-2,-18-27,-28-58,-27-42,57 97,-3 1,-1 2,-63-61,44 54,2-3,-69-90,96 109,2 0,1-2,2-1,2 0,1-2,-13-42,23 49,0 0,2 0,-2-49,8-101,1 100,-2 82,0-1,0 1,0-1,0 0,0 1,-1-1,1 0,0 1,0-1,1 1,-1-1,0 0,0 1,0-1,0 0,0 1,1-1,-1 1,0-1,0 1,1-1,-1 1,1-1,-1 1,1-2,6 17,8 38,-15-51,21 72,2-1,4-2,2 0,61 103,-62-133,53 63,-50-67,50 77,-44-58,2-2,85 90,-72-88,26 30,68 79,-107-120,59 52,-18-19,-53-52,2-2,60 40,-39-30,61 34,-27-18,-66-39,0-1,0-1,1 0,0-2,1 0,-1-1,24 3,-3-3,1-2,66-2,95-6,-224 2,-1 0,1-1,0-2,1 0,-40-15,37 11,1-1,-1-1,2-1,-1-1,-32-26,-37-42,-94-76,98 89,35 25,-3 3,-66-37,103 67,-2 2,1 0,-1 2,0 0,0 1,0 1,-25-1,-155 3,126 4,-88-2,-228 13,350-7,0 2,0 2,0 2,1 1,1 2,1 2,0 1,-42 29,74-43,0 0,0 0,0 1,1-1,0 1,-6 7,11-11,-1 0,1 0,-1 0,0 0,1 0,0 0,-1 0,1 0,0 0,-1 0,1 0,0 0,0 0,0 0,0 0,0 0,0 0,0 1,0 0,1-1,0 0,0 1,-1-1,1 0,0 0,0 0,0 0,0 0,0 0,1 0,-1 0,0 0,0 0,1-1,-1 1,0-1,1 1,1 0,13 4,0-2,0 1,0-2,1 0,-1-1,0 0,1-2,-1 0,1 0,-1-2,0 0,23-8,21-9,109-53,-108 44,-48 23,0 0,0 0,0 1,22-5,-32 9,0 0,0 1,0-1,1 1,-1 0,0 0,0 0,0 0,0 1,0-1,0 1,0 0,0 0,0 0,0 0,0 0,0 1,0 0,-1-1,1 1,4 4,-3-1,0 1,0 0,-1 0,1 0,-1 0,-1 0,1 1,-1-1,0 1,-1 0,1 0,-1-1,-1 1,1 0,-1 0,0 0,-1 0,-1 8,0 0,-1 0,-1-1,0 1,-1-1,0 0,-1 0,-12 19,3-13,0-1,-2-1,0-1,-1 0,0-1,-40 25,21-15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3:49.745"/>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1 1,'0'0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7T14:17:09.833"/>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4849 1268,'-38'0,"-127"5,144-2,0 0,1 2,-1 0,1 1,-37 16,-186 110,221-119,-77 48,2 4,-114 101,175-131,1 2,3 0,0 3,3 0,1 2,2 1,-22 52,43-83,13-20,-2 1,333-313,-258 249,8-6,156-107,-235 179,-1-1,0 1,1 1,0 0,0 0,0 1,14-2,-21 4,0 1,0-1,-1 1,1 0,0 0,0 0,0 0,-1 1,1-1,0 1,0 0,-1-1,1 1,0 0,-1 1,1-1,-1 0,0 1,1-1,-1 1,0 0,0 0,0 0,0 0,0 0,0 0,-1 1,1-1,-1 0,0 1,1-1,0 5,1 2,-1 1,-1-1,0 1,0 0,0-1,-1 1,-1 0,0 0,0-1,-1 1,0-1,-7 19,-4 7,-34 64,47-99,-14 28,-2 0,0-2,-1 0,-28 32,139-175,-81 101,0 1,1 0,0 1,1 0,1 2,28-19,-212 154,105-80,-132 100,166-120,-1-1,-2-2,0 0,-1-3,0 0,-45 14,72-29,1 0,1 0,-1 0,0-1,0 0,0 0,-6 1,11-2,-1 0,1 0,-1 0,1 0,-1 0,0-1,1 1,-1 0,1 0,-1 0,1-1,-1 1,1 0,-1 0,1-1,-1 1,1 0,-1-1,1 1,0-1,-1 1,1-1,-1 0,0 0,1-1,0 1,0-1,-1 1,1 0,0-1,0 1,0-1,0 1,1 0,-1-1,0 1,1-1,0-1,6-13,0 1,1 0,0 0,2 1,21-26,-26 33,47-54,2 3,3 2,111-86,-152 131,1 0,1 1,0 1,1 0,-1 1,1 1,1 1,24-4,-40 9,1 0,-1 0,0 1,0-1,0 1,1 0,-1 1,0-1,0 1,0-1,0 1,0 1,0-1,5 3,-6-3,-1 1,0-1,0 1,0 0,0 0,0 0,0 0,0 0,-1 0,1 1,-1-1,0 1,1-1,-1 1,0-1,0 1,-1 0,1-1,-1 1,1 0,-1 0,0-1,0 5,-1 9,-1-1,0 0,-1 0,-1 0,-1 0,0-1,0 1,-2-1,-8 14,-10 16,-44 56,54-80,-79 102,75-100,0-1,-1-1,-27 21,45-40,1 0,0 1,-1-1,1 0,-1 0,1 0,-1 0,0-1,1 1,-1 0,0-1,0 1,1-1,-1 1,0-1,0 0,0 0,1 0,-1 0,0 0,0 0,0-1,0 1,1 0,-4-2,3 0,1 1,-1-1,1 0,0 1,-1-1,1 0,0 0,0 0,0 0,1 0,-1 0,0 0,1 0,-1 0,1 0,0 0,0-1,0 1,0 0,0 0,0 0,1-3,1-11,1 0,0 0,2 1,0-1,0 1,9-16,52-87,-52 94,305-449,-40 65,-267 390,-6 10,-1-1,1 0,-1 0,-1 0,0 0,5-17,-9 25,1 1,-1-1,0 0,0 0,0 0,0 0,0 0,0 1,0-1,0 0,0 0,0 0,0 0,0 1,0-1,-1 0,1 0,0 0,-1 1,1-1,-1 0,1 0,-1 1,1-1,-1 0,1 1,-1-1,0 1,1-1,-1 1,0-1,0 1,1-1,-2 1,-1-1,0 1,0-1,0 1,0 0,0 0,0 0,0 1,0-1,0 1,-2 0,-14 5,1 0,0 2,0 0,0 1,2 0,-32 24,-93 87,81-66,-57 47,-133 120,203-181,32-33,14-16,15-21,29-35,3 2,85-90,-34 41,-82 94,31-38,88-83,-132 137,1-1,-1 1,0-1,0 0,0 0,0 0,-1 0,1 0,-1 0,0 0,0-1,0 1,0 0,-1-1,1-5,0-6,-1 1,-3-22,0 8,-2-160,3 229,-2 0,-1 0,-2 0,-2-1,-2 0,-1 0,-2-2,-2 1,-1-2,-23 36,12-17,24-45,-1 1,-1-1,0 0,0-1,-1 0,-10 12,17-22,0 0,0 0,0 1,0-1,0 0,0 0,-1 1,1-1,0 0,0 0,0 1,-1-1,1 0,0 0,0 0,-1 0,1 1,0-1,0 0,-1 0,1 0,0 0,0 0,-1 0,1 0,0 0,-1 0,1 0,0 0,0 0,-1 0,1 0,0 0,-1 0,1 0,0 0,0 0,-1 0,1 0,0 0,0-1,-1 1,1 0,0 0,0 0,-1 0,1-1,0 1,0 0,0 0,0-1,-1 1,1 0,0 0,0-1,0 1,0 0,0 0,0-1,-1 1,1-22,5-5,1 0,1 0,2 1,0 0,15-27,73-126,-84 158,104-204,-105 204,20-29,-22 35,1-1,-2 0,13-29,0-13,-2-1,20-101,-39 152,0 0,-1 0,0-1,0 1,0 0,-4-14,4 20,-1 1,1-1,-1 1,1-1,-1 1,0-1,1 1,-1 0,0-1,0 1,0 0,0 0,0 0,0 0,-1 0,1 0,-2-1,1 1,1 1,-1-1,0 1,0 0,1 0,-1-1,0 1,0 1,1-1,-1 0,0 0,0 1,1-1,-1 1,0-1,1 1,-1 0,1 0,-3 1,-3 2,1 1,0 0,0 0,0 0,0 1,1 0,0 0,0 0,1 1,-7 13,-4 10,-13 38,20-49,-50 165,46-150,-11 58,17-64,-1 0,-2-1,-20 48,17-49,2 0,1 1,-8 38,10-35,-2-1,-18 45,-94 171,82-174,-2-1,-3-3,-82 97,-16-17,52-58,47-45,-1-1,-2-3,-1-2,-3-2,-75 42,99-66,0-2,-1-1,0-1,-31 4,19-4,31-6,0 0,0-1,-1 0,1-1,0 0,-1 0,-7-2,14 2,0-1,1 1,-1-1,1 1,-1-1,1 1,-1-1,1 0,-1 0,1 0,0 0,-1 0,1 0,0 0,0 0,0 0,-2-2,3 1,-1 0,1 0,-1 0,1 1,-1-1,1 0,0 0,0 0,0 0,0 0,0 0,0 0,1 1,-1-1,1 0,-1 0,1 0,0 1,0-3,3-3,-1 1,1-1,0 1,0 0,1 0,-1 0,2 1,7-8,53-35,-1 1,-9-4,2 2,110-69,-114 88,-26 16,-2-2,1 0,38-34,-45 32,2-4,2 2,0 0,1 1,30-16,-17 13,0-2,-2-2,61-55,85-105,-165 168,-17 18,20-26,-15 13,-5 13,0 0,0-1,0 1,0 0,0 0,0-1,-1 1,1 0,0 0,0-1,0 1,-1 0,1 0,0-1,0 1,-1 0,1 0,0 0,0 0,-1 0,1-1,0 1,0 0,-1 0,1 0,0 0,-1 0,1 0,0 0,-1 0,1 0,0 0,0 0,-1 0,1 0,0 0,-1 0,1 1,-12 2,0 1,0 0,1 1,0 0,0 1,0 0,1 0,0 2,-12 9,10-8,-65 47,3 3,-117 122,177-166,-1-1,-1 0,0-1,-1 0,-24 13,-25 21,48-33,-1-1,-41 22,33-20,-43 28,10-4,14-12,13-6,-1-2,-50 20,-11 1,-22 8,-241 72,190-75,115-33,-96 35,120-35,-1-1,-1-2,0 0,0-2,-48 4,36-5,0 1,-77 24,13-3,-269 69,168-40,-216 31,289-77,79-8,-57 10,-26 11,-103 22,182-32</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7T14:17:17.574"/>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1836 1,'-1'31,"2"-1,0 1,2 0,2 0,1-1,1 0,1 0,18 41,34 59,98 225,-141-304,-15-36,-7-13,-14-16,-4-11,1 0,2-2,1 0,0-2,-17-38,-23-34,3 10,-43-63,80 129,0 1,-2 0,-41-36,49 50,0 1,0 0,-1 1,0 1,-1 0,-16-5,-94-22,55 17,34 9,-1 2,0 1,-40-1,-117 8,76 1,-586-3,704 0,0-1,-1 1,1 0,0 0,0 0,0 0,0 0,0 0,-1 0,1 0,0 0,0 0,0 0,0 0,0 0,-1 0,1 0,0 0,0 0,0 0,0 0,0 0,-1 0,1 0,0 0,0 0,0 0,0 1,0-1,0 0,-1 0,1 0,0 0,0 0,0 0,0 0,0 1,0-1,0 0,0 0,0 0,0 0,0 0,-1 0,1 1,0-1,0 0,0 0,0 0,0 0,0 0,0 1,0-1,0 0,0 0,0 0,1 0,-1 0,0 1,0-1,0 0,0 0,0 0,0 0,0 0,0 1,0-1,1 0,13 12,25 11,53 13,-60-25,-1 1,54 31,-59-29,1-1,1-1,0-1,35 8,32 13,13 2,-76-26,-1 2,0 1,41 21,87 41,-75-38,-40-20,-34-12,-1 0,0 0,15 8,-23-11,-1 1,0-1,0 0,0 0,0 0,0 0,0 0,0 0,0 1,0-1,0 0,0 0,0 0,0 0,0 0,0 0,0 1,0-1,0 0,0 0,0 0,0 0,0 0,0 0,0 1,0-1,-1 0,1 0,0 0,0 0,0 0,0 0,0 0,0 0,0 1,0-1,0 0,-1 0,1 0,0 0,0 0,0 0,0 0,0 0,0 0,-1 0,1 0,0 0,0 0,0 0,0 0,0 0,-1 0,1 0,0 0,0 0,0 0,0 0,0 0,0 0,-1 0,1 0,0 0,0-1,-14 3,-279-3,98-2,180 3,1-1,0-1,0 0,0-1,0 0,0-2,1 1,-23-12,13 3,0-1,1 0,-36-33,-222-161,263 197,-9-5,-1 1,-35-14,-12-6,55 22,19 13,0-1,-1 1,1 0,0-1,-1 1,1-1,0 1,0 0,-1-1,1 1,0-1,0 1,0-1,0 1,0 0,-1-1,1 1,0-1,0 1,0-1,0 1,0-1,1 1,-1-1,1-1,1 1,-1-1,1 1,0 0,-1 0,1 0,0 0,0 0,0 0,0 0,0 1,0-1,0 1,0-1,0 1,0 0,3 0,24-3,-1 1,1 1,0 2,39 6,119 28,-139-25,145 44,-5-2,-139-39,-1 3,57 25,13 5,-97-37,-1 1,-1 0,1 2,-2 0,32 28,6 3,97 84,-117-94,5 4,-3 1,-1 1,-1 2,-3 2,50 84,17 41,-86-137,-15-25,-7-9,-11-13,-56-66,-124-175,182 231,-1 1,-1 1,-1 0,-1 2,-1 0,-40-29,49 44,0 1,-1 0,0 1,-1 1,1 0,-24-3,-6-1,-177-28,198 30,-41-8,59 13,0 1,0-1,-1 1,1 0,0 0,0 1,-1 0,-9 2,15-3,-1 1,1-1,-1 0,1 1,-1-1,1 0,0 1,-1-1,1 1,0-1,-1 1,1-1,0 1,0-1,-1 1,1-1,0 1,0-1,0 1,-1-1,1 1,0-1,0 1,0 0,0-1,0 1,0-1,0 1,1-1,-1 1,0-1,0 1,0 0,0-1,1 1,-1-1,0 1,1-1,-1 0,0 1,1-1,-1 1,0-1,1 0,-1 1,1-1,-1 0,1 1,23 22,-24-23,262 231,-247-215,-1 1,0 0,18 31,12 15,8 6,-17-21,68 70,-79-92,-1 0,37 58,9 12,212 284,-256-336,-1 0,-3 2,30 95,-11-28,-33-98,-1 1,-1 0,0 0,-1 0,-1 1,1 16,-4-31,0 0,0 0,0 0,-1 0,1 0,0-1,-1 1,1 0,-1 0,0-1,1 1,-1 0,0-1,0 1,0-1,0 1,-1-1,1 1,0-1,-1 0,1 0,-1 0,1 1,-1-1,1-1,-1 1,0 0,1 0,-1-1,0 1,0-1,1 1,-1-1,0 0,0 1,0-1,-3-1,-7 1,0-1,0-1,0 0,-20-7,19 6,2 0,0-1,0 0,0 0,1-1,-1 0,1-1,1-1,-1 1,1-1,0-1,0 0,1 0,0 0,-8-13,-19-24,8 13,-28-47,49 67,-1 0,1 0,1 0,1-1,-1 0,2 1,0-2,-2-16,3-252,5 143,-3-392,0 460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7T06:21:50.271"/>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1 180,'84'1,"85"-2,-145 0,-1-2,1-1,0-1,41-14,209-77,-114 49,-158 46,1 0,0 0,-1 0,1 1,-1 0,1-1,-1 1,1 0,0 0,-1 0,1 1,0-1,-1 1,1-1,-1 1,1 0,-1 0,1 0,-1 0,0 0,1 1,-1-1,0 1,0-1,0 1,0 0,0 0,-1 0,1 0,-1 0,1 0,-1 0,1 1,-1-1,0 0,0 1,0-1,-1 1,1 0,-1-1,1 4,1 5,-1-1,0 1,-1-1,0 1,0-1,-1 1,-1-1,1 0,-2 1,0-1,0 0,-6 12,6-15,0-1,-1 1,0-1,-1 0,1 0,-1 0,0-1,0 0,-1 0,1 0,-1 0,-1-1,1 0,0-1,-1 1,0-1,-14 5,-9-2</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7T14:17:27.309"/>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2632 1,'-6'0,"0"1,0 1,0-1,1 1,-1 0,0 1,1-1,-9 6,-8 3,-435 168,41-20,67-12,-233 110,488-207,44-21,-58 22,101-48,0-1,-1 1,1-2,-1 1,-11 1,18-3,0 0,0 0,-1 0,1 0,0 0,0 0,0 0,0 0,0-1,-1 1,1 0,0-1,0 1,0 0,0-1,0 0,0 1,0-1,0 1,0-1,1 0,-1 0,0 0,0 1,0-1,1 0,-1 0,1 0,-1 0,0 0,1 0,0 0,-1-1,1 1,0 0,-1 0,1 0,0 0,0 0,0 0,0-1,0 1,0 0,1 0,-1 0,0 0,1-1,0-5,1 0,1 1,-1-1,1 1,0 0,0 0,7-9,35-43,-37 48,189-209,-16 19,-62 68,-118 131,0 0,0 0,0 0,0 0,0-1,0 1,-1 0,1-1,0 1,-1 0,1-1,-1 1,1-1,-1 1,0-1,0 1,0-1,1 1,-1-1,-1-1,1 2,-1 0,1 0,-1 0,0 0,0 1,1-1,-1 0,0 0,0 1,0-1,1 1,-1-1,0 1,0-1,0 1,0 0,0-1,0 1,0 0,0 0,-2-1,-6 1,0 0,0 0,0 0,0 1,-14 4,-9 3,-1 1,1 2,1 2,0 0,1 3,0 0,1 1,1 2,-36 32,45-26,19-25,0 0,0 0,0 1,0-1,0 0,0 0,0 1,0-1,0 0,0 0,0 1,0-1,0 0,0 1,0-1,0 0,0 0,0 1,0-1,0 0,0 0,0 1,1-1,-1 0,0 0,0 0,0 1,0-1,1 0,-1 0,0 0,0 0,1 1,18 0,12-9,0-1,-1-1,43-20,-61 24,197-93,65-27,-267 123,62-21,-63 22,0 1,0-1,1 2,-1-1,0 1,0 0,1 0,9 2,-14-2,-1 0,1 1,0-1,-1 1,1-1,-1 1,1 0,-1 0,0 0,1-1,-1 1,0 1,1-1,-1 0,0 0,0 0,0 1,0-1,0 0,0 1,-1-1,2 2,-1 1,0-1,-1 0,1 0,-1 1,0-1,0 0,0 0,0 1,-1-1,0 6,-4 7,-1 1,0-1,-13 23,13-27,-19 32,-2-1,-1-1,-62 67,64-78,-146 166,159-182,1-2,1 0,1 0,0 1,1 0,0 1,-8 18,-52 126,-17 47,86-204,-1 0,0 0,0 1,1-1,-1 0,1 0,0 1,0-1,0 0,0 4,0-5,0-1,1 0,-1 1,0-1,0 0,0 1,0-1,1 0,-1 0,0 1,0-1,1 0,-1 0,0 1,1-1,-1 0,0 0,0 0,1 1,-1-1,0 0,1 0,-1 0,0 0,1 0,-1 0,1 0,-1 0,0 0,1 0,-1 0,0 0,1 0,-1 0,0 0,1 0,4-2,0 0,0-1,-1 1,0-1,1 0,-1 0,6-6,160-164,-15 14,-131 139,1 1,1 1,36-19,-32 21,-1-3,38-29,-30 13,-26 24,0 0,0 1,1 0,1 1,20-12,-60 57,-174 170,17-46,-10 11,66-55,6-8,65-51,-91 114,133-147,2 1,0 0,2 1,-13 40,-11 26,25-67,1 0,1 1,1 0,2 0,0 0,2 1,-1 32,4-58,0 1,0 0,0-1,0 1,0 0,0-1,1 1,-1 0,0-1,1 1,0-1,0 3,-1-4,1 0,-1 1,0-1,1 0,-1 0,0 0,0 1,1-1,-1 0,0 0,1 0,-1 0,0 0,1 0,-1 0,0 0,1 0,-1 0,0 0,1 0,-1 0,0 0,1 0,-1 0,0 0,1 0,-1 0,0 0,1-1,-1 1,0 0,1 0,-1 0,1-1,2-2,1 0,-1-1,0 1,0-1,0 0,0 0,3-7,209-309,-70 115,-126 174,19-29,-34 55,0 0,0 0,1 0,-1 1,1 0,0 0,0 0,7-4,-11 8,-1-1,1 1,0 0,-1 0,1-1,0 1,-1 0,1 0,0 0,-1 0,1 0,0 0,-1 0,1 0,0 0,-1 0,1 0,0 1,-1-1,1 0,0 0,-1 1,1-1,-1 0,1 1,0-1,-1 1,1-1,-1 0,1 1,-1-1,0 1,1 0,-1-1,1 1,-1-1,0 1,1 0,-1-1,0 1,0-1,0 1,1 0,-1-1,0 2,4 33,-3-32,-1 21,-1 0,-1-1,-1 1,-1 0,-1-1,-10 29,-61 132,55-141,1 1,3 1,1 1,-12 64,9-17,11-58,1 1,-2 42,6 9,-11 130,-13 162,27 4,2-150,-3-151,3 99,2-162,0-1,2 0,0 0,1 0,0-1,2 1,19 29,-7-10,24 50,35 99,20 99,-69-194,24 59,17 52,-65-183,-8-38,-24-113,-49-156,7 108,1 9,43 111,-3 1,-59-99,61 116,-173-282,85 166,66 98,-39-68,63 91,-2 2,-36-41,59 74,-1 0,1 0,0 0,-1 1,0-1,1 0,-1 1,0-1,0 1,1 0,-1-1,0 1,0 0,-1 0,1 0,0 1,0-1,0 0,-1 1,-3-1,5 1,0 1,0-1,1 1,-1-1,0 1,0-1,0 1,0-1,1 1,-1 0,0 0,1-1,-1 1,0 0,1 0,-1 0,0 1,-8 31,1 27,1 113,20 66,51 194,32-4,-31-147,-53-230,2 0,2 0,38 82,-42-112,0 0,1-1,1 0,1-1,1-1,0 0,2-1,0-1,1-1,24 16,-39-29,0 0,1 0,-1-1,1 0,-1 0,1 0,0 0,0-1,0 0,7 1,-9-2,0 0,-1 0,1-1,0 1,-1-1,1 0,-1 0,1 0,-1 0,0 0,1 0,-1-1,0 1,0-1,0 1,0-1,0 0,0 0,-1 0,1 0,0 0,1-3,4-8,0 1,-1-2,0 1,-1-1,0 0,-1 0,4-28,3-107,-10 125,-2-314,1 388,5 69,-1-88,1 0,18 58,-23-88,0 0,0 0,0 0,1 0,-1 0,0-1,1 1,-1 0,1 0,-1 0,1 0,-1 0,1 0,-1-1,1 1,0 0,0-1,-1 1,1 0,0-1,0 1,0-1,0 1,-1-1,3 1,-2-2,0 0,-1 0,1 0,0 0,0 0,-1 0,1 0,-1 0,1 0,-1 0,1-1,-1 1,0 0,1 0,-1-1,0 1,0 0,0 0,0-1,0-1,-1-30,-1-1,-9-51,7 59,-113-531,113 538,-6-19,-2 0,-1 1,-1 0,-26-44,12 30,1-1,3-2,2 0,-20-75,23 50,9 46,2 0,1 0,2-1,-2-64,7 95,0-1,1 1,-1-1,1 1,0 0,0-1,0 1,0 0,0-1,1 1,0 0,-1 0,1 0,0 0,1 1,-1-1,0 1,1-1,-1 1,1 0,0 0,0 0,0 0,0 0,0 1,0-1,1 1,-1 0,0 0,6-1,-2 1,1 0,-1 0,0 1,1 0,-1 1,1 0,-1 0,0 0,0 1,0 0,0 0,0 1,11 5,20 17,-2 1,-1 2,-1 1,46 51,-53-47,-1 1,36 64,-50-79,2 3,-1 1,-1 0,-1 1,10 31,-12-31,1-1,2 0,0-1,1 0,21 26,-10-15,147 247,-170-278,19 33,-3 1,20 53,-21-48,3 0,1-1,49 71,-53-86,13 18,-8-12,18 35,-38-64,0 0,0-1,0 1,0 0,0 0,0 0,0 1,-1-1,1 0,-1 0,0 0,0 0,1 1,-1-1,0 0,-1 0,1 0,0 1,-1-1,1 0,-1 0,0 0,0 0,1 0,-1 0,-2 2,1-2,-1 0,1-1,-1 1,1-1,-1 0,0 0,0 0,0 0,1 0,-1 0,0-1,0 0,0 1,0-1,0 0,0 0,0-1,0 1,-3-1,-13-3,0-1,1 0,0-1,0-1,0-1,1-1,0 0,1-1,-18-14,2 0,2-2,1-2,-37-42,-5-6,-14-18,75 81,2 1,0-1,0-1,1 0,1 0,-7-20,-1-22,2 0,-6-68,12 91,-2 1,-1 0,-2 0,-22-47,-6-16,24 47,3-1,-10-76,14 69,-24-84,17 84,-16-99,28 138,0-1,0 1,-13-32,11 42,3 16,4 20,16 29,34 80,-8-24,124 260,-137-311,25 59,14 32,-55-127,1-1,1 0,29 34,91 75,-75-77,6 15,-50-52,1 0,1-1,1-1,27 20,94 63,-94-69,-25-19,-1 2,-1 0,0 1,19 22,-12-12,0 0,2-2,1-1,36 20,63 49,-13-3,-99-77,37 20,-42-27,0 1,-1 1,-1-1,1 2,-1 0,14 14,-19-8,-6-15,0 0,0 1,0-1,0 0,0 1,0-1,-1 0,1 0,0 1,0-1,0 0,-1 0,1 1,0-1,0 0,-1 0,1 0,0 0,-1 1,1-1,0 0,0 0,-1 0,1 0,0 0,-1 0,1 0,0 0,-1 0,-1 0,-1 0,1 0,-1 0,1 0,0-1,-1 0,1 1,0-1,-1 0,-2-2,-66-38,-125-97,103 55,-83-97,174 177,-1 0,0 0,1 0,0 0,0 0,0 0,0-1,-3-7,5 11,0-1,0 1,0-1,0 0,0 1,0-1,0 0,0 1,0-1,0 0,0 1,0-1,1 0,-1 1,0-1,0 0,1 1,-1-1,0 1,1-1,0 0,0 0,0 0,1 0,-1 0,0 1,1-1,-1 1,0-1,1 1,-1-1,1 1,-1-1,1 1,1 0,11-1,-1 1,0 0,1 1,-1 1,0 0,21 6,76 32,-80-27,2-1,50 11,-40-14,0 1,-1 3,74 32,127 56,-220-93,36 7,-23-9</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7T14:17:53.943"/>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358 174,'1'0,"0"0,-1 0,1 0,0 0,0 0,0 0,-1 0,1 1,0-1,0 0,-1 1,1-1,0 0,0 1,-1-1,1 1,-1-1,1 1,0 0,-1-1,1 1,-1-1,1 1,-1 0,1 0,-1-1,0 1,1 0,-1 0,0-1,0 1,0 0,1 0,-1-1,0 1,0 0,0 0,0 1,-1 1,1 0,0 0,-1 0,1-1,-1 1,0 0,0 0,0-1,0 1,-2 2,-7 9,0-1,-1 0,0-1,-24 20,-59 39,77-59,-45 25,-5 2,62-34,-1-1,0 0,1 1,0 0,0 1,1-1,-1 1,-3 6,8-12,0 0,0 0,-1 0,1 0,0 1,0-1,0 0,0 0,0 0,0 0,0 0,0 1,-1-1,1 0,0 0,0 0,0 0,0 0,0 1,0-1,0 0,0 0,0 0,0 0,0 1,0-1,0 0,0 0,0 0,0 0,0 1,0-1,0 0,1 0,-1 0,0 0,0 0,0 1,0-1,0 0,0 0,0 0,0 0,1 0,-1 0,0 0,0 1,0-1,0 0,0 0,1 0,-1 0,0 0,0 0,14-3,16-10,30-20,-40 20,1 2,0 0,1 2,0 0,24-6,-27 10,0-2,-1 0,0-1,28-17,-23 12,45-18,-2 8,135-44,-166 56,36-17,-50 18,1 1,-1 2,1 0,1 1,37-5,-40 9,0-2,-1 0,0-1,1-1,27-13,-24 12,1 1,0 0,-1 2,2 1,-1 1,45 1,-36 2,0-3,59-9,-40 2,1 2,-1 3,65 2,-82 0,-2-1,43-9,-38 5,55-3,9 10,-72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7T14:17:54.996"/>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0 189,'6'0,"7"0,8 0,6 0,-2-6,1-2,2-5,2-6,2-7,1 3,-5-2,-2-2,2 4,-5 5</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4:07.929"/>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2528 986,'-16'18,"0"2,2-1,-14 25,4-6,-93 175,11-16,63-121,-62 148,14-24,77-173,-2 4,0-1,-29 39,-21 34,38-59,527-740,-429 596,26-44,91-185,-183 321,0 0,-1-1,0 1,0-1,-1 0,3-14,-5 22,0-1,0 1,0 0,0-1,0 1,0 0,-1-1,1 1,0 0,-1 0,1-1,-1 1,1 0,-1 0,0 0,1 0,-1-1,0 1,0 0,0 0,-1 0,0 0,0 0,0 0,0 0,0 1,0-1,0 1,0 0,0-1,0 1,-1 0,1 0,0 0,0 1,0-1,0 0,0 1,-4 1,-15 5,-1 1,2 1,-1 1,1 0,-36 27,-86 80,17 5,-120 152,-37 40,277-310,-78 79,-97 123,170-188,10-12,11-11,22-22,36-39,-41 39,659-633,-586 559,-4-5,86-123,-177 221,-3 5,0-1,0 0,0 0,0 0,-1 0,1 0,-1 0,0-1,0 1,-1-1,0 1,2-6,-4 10,1-1,0 1,0-1,-1 1,1 0,0-1,-1 1,1-1,-1 1,1 0,0-1,-1 1,1 0,-1 0,1-1,-1 1,1 0,-1 0,1 0,-1 0,1-1,-1 1,1 0,-1 0,1 0,-1 0,1 0,-1 0,1 0,-1 1,1-1,-1 0,1 0,-1 0,1 0,0 1,-2-1,-10 4,1 1,-1 1,0-1,1 2,0 0,-19 15,20-14,-640 500,162-120,298-251,-77 62,249-184,-89 69,83-71,23-18,11-10,19-17,1 2,47-36,81-53,-88 68,732-585,-536 382,-189 159,-54 64,50-51,-71 81,-1 0,1-1,-1 1,0 0,1-1,-1 1,0-1,0 1,0-1,0 1,0-1,-1 0,1 1,0-1,-1 0,1-2,-1 3,-1 0,1 0,-1 0,1 1,-1-1,0 0,1 0,-1 0,0 0,1 1,-1-1,0 0,0 1,1-1,-1 1,0-1,0 1,0-1,0 1,0 0,0-1,0 1,0 0,0 0,0 0,0 0,0-1,0 2,-2-1,-16-2,0 2,0 0,0 1,0 0,0 2,1 0,-1 2,1 0,0 1,0 0,0 2,1 0,-26 17,29-15,2 0,-1 1,1 1,1 0,0 1,-13 18,-23 27,-68 66,-161 166,113-146,59-56,6-14,68-54,0 2,-26 26,40-35,0 0,-1-2,0 0,-1 0,0-2,-36 13,12-4,-143 50,148-51,0-1,-1-2,0-2,-1-1,-1-2,-48 5,-34 3,81-10,-65 4,19-10,129-1,-1 0,1-3,-1-2,1-1,47-14,-54 9,-2-2,51-26,-25 9,90-31,-135 55,2-1,-23 7,-29 10,-78 38,-67 24,152-63,-1-1,1-1,-1-1,-42 2,-21-8,93 0,0 0,0 0,-1 0,1 0,0 0,0 0,0 0,0 0,-1 0,1 0,0 0,0 0,0 0,-1 0,1 0,0 0,0 0,0 0,-1 0,1-1,0 1,0 0,0 0,0 0,0 0,-1 0,1 0,0-1,0 1,0 0,0 0,0 0,0 0,0-1,-1 1,1 0,0 0,0 0,0-1,0 1,0 0,0 0,0 0,0-1,0 1,0 0,0 0,0-1,9-10,15-8,-12 12,0 2,1-1,0 2,14-4,-13 5,1-2,-1 0,18-9,-5 1,0 1,39-11,-34 13,47-23,-23 7,69-20,-72 28,98-48,-22 1,15-7,13-5,-135 64,-1-1,21-18,9-7,113-87,-122 92,-20 13,-1-1,-1 0,0-2,27-45,16-19,-52 72,0-2,-1 1,15-36,5-10,-19 40,13-36,-16 36,1 0,13-21,-12 27,-1 0,0-1,-1 0,-1-1,-1 1,5-27,1-1,1 1,36-78,3-8,-41 100,-2-1,-1 0,-1-1,-2 0,1-43,-9 52,3 24,0 0,-1 0,1 0,0 0,-1 0,1 0,0 0,0 0,-1 0,1 0,0 0,0 0,-1 0,1 0,0 0,-1 0,1 0,0 0,0 1,-1-1,1 0,0 0,0 0,0 0,-1 1,1-1,0 0,0 0,0 0,0 1,-1-1,1 0,0 0,0 1,0-1,0 0,0 0,0 1,0-1,-18 44,7-10,-1-1,-24 44,0-1,24-52,-1-2,-1 0,0 0,-2-1,-26 26,20-22,7-5,1 1,1 0,0 1,-8 23,-18 30,10-25,-76 140,-26 37,88-158,-82 124,91-144,23-36,2 0,0 1,-10 20,9-17,0 0,-1 0,-1-2,0 1,-1-1,-24 20,17-15,0 1,-18 25,16-17,-2 0,0-2,-44 37,-34 41,82-86,2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4:28.323"/>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263 1,'53'-1,"-1"3,67 11,37 8,-99-15,-1 2,91 26,-121-27,0-2,0 0,42 1,39 6,-55-4,-1-2,98-3,12 1,-107 3,98 27,-132-28,6 1,0 2,-1 2,0 0,0 1,-1 1,31 24,-18-9,-1 2,61 67,-91-91,0 1,-1 0,0 0,-1 1,0-1,0 1,5 14,-8-20,0 0,-1 0,1 0,-1 0,1 0,-1 0,0 0,0 0,0 1,0-1,0 0,-1 0,1 0,-1 0,1 0,-1 0,0 0,0 0,0 0,0 0,0-1,0 1,0 0,0-1,-1 1,1 0,-1-1,1 0,-1 1,0-1,1 0,-1 0,0 0,0 0,0 0,-3 1,-13 2,-1 0,0-1,0 0,0-2,0-1,0 0,-30-4,-9 0,43 5,0-2,-1 0,1 0,0-1,0-1,0-1,0 0,0-1,1-1,0 0,0 0,-16-12,-5-9,0-1,-47-52,29 26,26 25,22 22,0 1,-1 0,1 0,-1 0,-1 1,1 0,-8-4,11 9,5 7,7 10,1 0,15 21,-4-9,-20-27,303 433,-288-414,83 122,-87-115,-12-27,0-1,0 0,0 1,0-1,0 1,0-1,0 1,0-1,0 1,0-1,0 0,0 1,0-1,0 1,0-1,-1 1,1-1,0 0,0 1,0-1,-1 1,1-1,0 0,0 1,-1-1,1 0,0 0,-1 1,0-1,-1 0,-1 0,1 0,0 0,-1 0,1-1,0 1,-1-1,1 0,0 1,-1-1,1 0,0 0,0-1,0 1,-4-3,-46-36,2-1,2-3,-53-60,69 70,22 24,-4-6,0 0,-2 2,1 0,-2 0,0 2,0 0,-21-10,6 6,2-1,0-2,1-1,1-1,1-1,-33-35,0-6,-39-38,82 86,-1 1,0 1,0 1,-29-15,20 13,0 1,-1 1,-1 2,0 1,-1 1,1 1,-1 2,-50-3,-7 9,48 1,-1-2,0-1,-63-12,42 4,0 1,-1 4,-83 4,162 0,127 1,-119 0,0 2,0 0,0 2,28 9,25 11,-44-15,1 1,44 22,36 23,43 22,-143-68,-1-1,16 15,23 16,4-5,-1 3,76 67,-62-44,-30-29,43 48,-23-26,-45-43,-1 1,-1 1,21 24,-14-11,68 86,-72-91,-2 1,0 0,-2 1,0 0,14 43,-8-24,0 5,-10-26,0 0,2 0,14 23,-12-23,-1 1,-1 0,-1 1,11 44,8 20,71 145,-90-208,-1 0,-2 0,-1 0,0 1,1 40,-4-45,25 122,-23-118,10 37,-9-44,-1-1,-1 1,0 0,0 30,-7-33,-5-16,-10-25,8 0,1 0,1-1,2 0,-8-57,0-119,14 197,-2-478,5 283,-2 191,0 0,0 1,-1-1,-1 1,0-1,0 1,-1 0,-7-16,16 64,-5-19,26 289,-24-288,-1-11,-1 1,0 0,0 0,-1 0,-2 15,2-25,0 0,0 0,0 1,0-1,0 0,0 0,0 0,0 1,-1-1,1 0,0 0,0 0,0 1,0-1,0 0,-1 0,1 0,0 0,0 0,0 1,-1-1,1 0,0 0,0 0,-1 0,1 0,0 0,0 0,0 0,-1 0,1 0,0 0,0 0,-1 0,1 0,0 0,0 0,-1 0,1 0,0 0,0 0,0 0,-1 0,1-1,0 1,0 0,0 0,-1 0,1 0,0 0,0-1,0 1,0 0,-1 0,1 0,0-1,0 1,0 0,0 0,0 0,0-1,0 1,0 0,0 0,0-1,0 1,-1 0,-9-19,-29-88,28 72,-26-54,28 74,2 12</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5:02.740"/>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5448 1652,'-69'-80,"37"41,-22-30,-43-47,84 103,-1 0,0 1,-1 0,0 1,-1 1,-18-9,-8-4,2-1,-63-50,81 54,2 0,1-2,1 0,0-1,2 0,-20-39,-28-38,45 75,0 0,-2 1,-1 1,-1 2,-1 0,-28-19,-36-28,57 42,-1 2,-49-28,9 6,48 30,-50-25,17 8,42 23,1 1,-30-12,-99-44,122 55,0 1,1 2,-30-8,26 9,-34-15,13 4,-1 2,-59-12,-30-9,100 24,0 1,0 1,0 2,-1 2,-39-2,-48 10,-65-3,91-15,63 9,-41-3,-318 7,203 6,114-5,37 0,0 2,0 1,-43 8,58-3,0 1,-41 20,3-2,36-17,-50 9,55-14,1 1,-1 1,1 1,-26 11,26-9,0 0,-1-1,0-1,0-1,0-1,-38 2,12 0,-1 2,-75 25,-88 43,164-58,-159 52,152-51,47-14,13-4,14-4,26-9,159-47,-148 36,-40 15,0 0,1 2,0 0,24-4,-8 3,-1-2,0-1,38-17,41-13,65-20,0 0,-143 51,0 2,0 1,49-3,316 8,-182 4,-170-3,-36 0,-33 0,3 0,0 1,0 1,1 1,-1 1,1 0,0 2,0 0,0 1,-24 13,-46 18,53-24,-38 21,-45 36,47-27,-95 43,139-74,-42 29,-11 5,45-29,15-7,0-1,-1-1,-30 9,6-6,1 3,-80 38,5-4,105-42,-14 7,0 0,1 2,-47 37,43-30,-43 27,57-40,-43 27,20-13,-57 43,94-64,-1 0,0 1,1-1,0 1,0 0,-5 8,7-11,1 0,-1 0,1 0,0 0,-1 0,1 0,0 0,0 0,-1 0,1 0,0 0,0 0,0 0,0 0,0 0,1 0,-1 0,0 0,0-1,1 1,-1 0,0 0,1 0,-1 0,1 0,-1 0,1 0,0-1,-1 1,1 0,0 0,-1-1,1 1,0-1,0 1,0-1,-1 1,1-1,0 1,2 0,3 1,1 0,-1 0,1-1,-1 1,1-1,0-1,0 1,-1-1,1-1,0 1,0-1,-1 0,12-3,8-5,1 0,24-14,-16 8,26-13,-3-3,57-38,-109 66,-1-1,0 0,0-1,-1 1,1-1,-1 0,0 0,0 0,5-11,-8 15,0-1,-1 1,1-1,-1 1,1-1,-1 1,1-1,-1 0,0 1,0-1,1 0,-1 1,-1-1,1 0,0 1,0-1,-1 1,1-1,0 0,-1 1,0-1,1 1,-1-1,0 1,0-1,0 1,0 0,0-1,0 1,0 0,0 0,-1 0,1 0,0 0,-1 0,1 0,-1 0,1 1,-1-1,1 0,-1 1,-1-1,-19-4,1 0,-1 2,0 0,-1 1,1 2,-39 3,18-2,-38 2,-113-2,191-1,0 0,0 0,0-1,0 1,1-1,-1 1,0-1,0 0,0 0,1-1,-1 1,1 0,-1-1,1 1,-1-1,1 0,0 0,0 0,0 0,0 0,0-1,0 1,1-1,-1 1,1-1,-1 1,1-1,0 0,0 0,0 1,1-1,-1 0,0-5,1 3,0-1,1 0,0 1,0-1,0 1,0-1,1 1,0-1,0 1,0 0,1 0,0 0,0 0,0 0,0 1,8-8,1 1,1 0,0 1,1 0,0 1,15-7,83-34,-61 29,1-3,2 3,0 2,92-20,-55 20,-57 11,-1 1,69-5,-90 12,-1 0,1 0,-1 1,1 1,21 5,-26-4,-1 0,1 0,-1 0,0 1,0 0,-1 0,1 0,-1 1,0 0,0 0,4 6,-4-4,0 0,0 0,-1 1,0-1,0 1,-1 0,0 0,-1 0,1 0,-2 1,1-1,0 15,-2-17,0 0,0 1,0-1,-1 0,0 0,0 0,-1 1,0-1,0 0,0-1,-1 1,0 0,0-1,0 0,-1 1,1-1,-8 7,-27 23,-71 52,76-67,-50 22,51-27,-62 39,36-15,27-19,1 1,-50 46,-92 105,122-124,-14 16,63-62,0-1,0 0,0 0,0 0,0 0,0 1,0-1,0 0,1 1,-1-1,0 0,1 1,-1-1,1 1,0-1,-1 1,1-1,0 1,0 0,0-1,0 1,0-1,1 3,-1-3,1 0,0 0,0 0,0 0,0 0,1 0,-1 0,0 0,0 0,0-1,1 1,-1 0,0-1,1 1,-1-1,1 1,-1-1,0 0,3 1,5 0,1-1,0 1,-1-1,1-1,0 0,9-2,8-5,0 0,0-2,-1-1,-1-1,39-24,109-93,-171 127,1 0,-1 0,0-1,0 1,0-1,0 0,0 1,1-5,-3 7,0 0,0 0,0-1,0 1,1 0,-1 0,0-1,0 1,0 0,0 0,0 0,0-1,0 1,0 0,0 0,0-1,0 1,0 0,0 0,0-1,0 1,0 0,0 0,0 0,-1-1,1 1,0 0,0 0,0 0,0-1,0 1,0 0,-1 0,1 0,0 0,0-1,-1 1,-16 6,-10 11,0 2,1 1,1 1,-40 45,-1-1,57-56,1 0,0 0,0 0,1 1,1 0,-1 1,2-1,-1 1,2 0,-1 1,-3 15,1 9,1-1,-1 52,3-31,-12 27,11-61,0 1,-1 23,3 345,5-200,-2 770,-1-934,-2 1,-12 50,0-4,2 1,5-33,-6 80,14 241,1-156,0-175,0-1,2 0,2 0,10 41,-9-52,1-1,1 1,0-2,1 1,1-1,1-1,23 29,33 25,3-3,84 63,-46-42,-4-12,-104-77,1 1,-1-1,1 0,-1 0,1 1,-1-1,0 0,1 1,-1-1,1 0,-1 1,0-1,1 0,-1 1,0-1,0 1,1-1,-1 1,0-1,0 1,0-1,0 1,1-1,-1 1,0-1,0 1,0-1,0 1,0-1,0 1,0-1,0 1,-1-1,1 1,0-1,0 1,0-1,0 0,-1 1,1-1,0 1,0-1,-1 1,1-1,0 0,-1 1,1-1,-1 0,1 1,0-1,-1 0,1 1,-1-1,1 0,-1 0,1 0,-1 1,1-1,-2 0,-33 6,12-5,1-1,0-1,-1-1,-32-8,-88-29,89 22,-73-13,97 25,1-1,-1-2,1-1,1-1,0-1,-39-22,49 23,1-1,0 0,1-1,0-1,1-1,1 0,0-1,1 0,0-1,-20-35,16 25,2-1,0 0,2-1,1-1,2 0,-8-33,10 32,4 15,1 0,0-1,1 1,-1-29,3 41,0 0,0 0,1 0,-1 0,1 0,0 0,0 0,0 0,0 0,0 1,1-1,-1 0,1 1,0-1,0 1,0-1,0 1,0 0,0 0,0 0,1 0,-1 0,1 0,0 1,-1 0,1-1,0 1,0 0,6-1,15-2,0 1,0 2,0 0,0 1,29 5,17-1,-55-2,-1-1,0 2,1-1,-1 2,0 0,-1 1,1 0,19 11,9 9,47 36,-25-16,-10-5,-2 2,46 50,-61-57,178 182,-196-197,-14-15,1 0,-1 1,0 0,-1 0,1 1,-1-1,-1 1,5 11,-7-18,-1 0,0 0,0 0,0 0,0 0,0 1,0-1,0 0,0 0,0 0,1 0,-1 1,0-1,0 0,0 0,0 0,0 0,0 1,0-1,0 0,0 0,0 0,0 0,0 1,0-1,-1 0,1 0,0 0,0 1,0-1,0 0,0 0,0 0,0 0,0 0,-1 1,1-1,0 0,0 0,0 0,0 0,0 0,-1 0,1 0,0 0,0 0,0 1,0-1,-1 0,1 0,0 0,0 0,0 0,-1 0,1 0,0 0,0 0,0 0,-16-8,-15-17,-37-42,-99-129,-42-44,-23 24,87 82,124 115,1-2,0 0,2-1,-22-35,32 44,1-1,0 0,2 0,-1 0,2-1,0 0,0 0,2 0,0 0,0-16,1-20,9-76,-7 123,-1 1,1 0,-1 0,1 0,0 0,0 0,0 0,0 0,1 0,-1 0,1 0,0 1,0-1,0 1,0-1,0 1,1 0,-1 0,1 0,-1 0,1 0,0 0,-1 1,1-1,0 1,0 0,0 0,0 0,1 0,-1 1,0-1,0 1,0 0,1 0,-1 0,5 0,3 2,1 0,-1 0,0 1,0 0,0 1,0 0,0 0,18 12,16 16,-2 2,-1 2,40 46,-71-72,7 10,-1 1,16 27,11 12,-27-37,-2 1,0 0,15 35,-15-26,25 37,-25-45,24 52,-27-51,26 45,-23-47,-2 1,13 36,8 14,70 99,-51-90,-30-45,57 73,-71-101,1 0,0-1,1-1,0 0,1 0,0-1,0 0,0-1,1-1,23 9,7-1,-6-1,2-1,-1-2,2-1,60 5,-61-11,45 10,-48-6,59 3,317-11,-404 1,1 0,-1-1,0 0,1 0,15-6,-23 7,1-1,0 1,-1-1,1 0,0 1,-1-1,1 0,-1 0,1 0,-1 0,0-1,1 1,-1 0,0-1,0 1,0 0,0-1,0 0,0 1,0-1,0 1,-1-1,1 0,-1 1,1-1,-1 0,0 0,0 0,1 1,-1-1,-1 0,1 0,0 0,-1-2,0 1,0-1,-1 1,0 0,0 0,0 0,0 0,0 0,0 0,-1 1,0-1,1 1,-1 0,0-1,0 1,0 0,0 1,-1-1,-5-2,-4-1,0 1,0 0,-21-4,8 4,-1-1,2-1,-1-2,1 0,0-2,-39-21,-202-99,262 128,-84-42,2-4,1-3,4-4,-83-71,47 30,72 58,2-2,1-1,-58-75,73 74,20 29,-1 1,-13-18,-209-262,185 233,-9-15,38 48,-13-20,-21-50,30 54,12 26,0 0,1-1,0 0,2 0,0 0,1-1,-4-30,5 24,0 0,-2 0,-1 1,-10-26,8 23,0 0,-8-51,12-5,3 50,-9-62,-33-180,34 204,3-1,3 0,6-71,0 16,-4 86,0 5,2 0,8-53,-7 77,0 0,1 1,0-1,1 1,0 0,1 1,0-1,0 1,1-1,0 2,1-1,12-12,30-23,-21 19,48-55,9-22,-36 45,-3-1,45-75,-26 36,-50 75,1 0,1 0,0 2,31-28,33-37,-65 68,1 0,1 1,1 0,0 2,34-20,29-22,56-42,-109 78,-7 7,39-18,16-10,62-33,-93 52,-33 16,0 1,0 1,18-4,-18 5,-1 0,1-1,-1 0,13-7,51-29,132-47,-182 79,1 2,46-6,4 0,-28 3,1 3,54-1,104 8,-69 2,787-3,-915 0,1 1,-1 1,0 0,-1 0,1 1,0 0,-1 1,1 1,-1-1,13 9,10 9,50 43,-57-43,1 0,42 24,-38-27,-2 1,-1 2,0 1,31 34,47 40,-104-96,58 46,87 86,-109-94,105 120,-118-127,0 1,-3 1,23 43,51 90,-38-73,-36-56,1 0,-1 0,-3 2,17 47,-7-6,10 38,-7-24,-21-69,-2 2,-1-1,7 46,-7-27,20 71,-8-41,-14-47,-2 1,-1 0,-2 38,1 15,8-46,-8-27,-13-27,-99-217,84 174,26 60,0 0,0 0,0 1,0-1,0 0,0 0,0 0,0 0,0 0,-1 0,1 0,0 0,0 0,0 0,0 0,0 0,0 0,0 0,0 1,-1-1,1 0,0 0,0 0,0 0,0 0,0 0,0 0,-1 0,1-1,0 1,0 0,0 0,0 0,0 0,0 0,0 0,0 0,-1 0,1 0,0 0,0 0,0 0,0 0,0 0,0-1,0 1,0 0,0 0,0 0,0 0,-1 0,1 0,0 0,0 0,0-1,0 1,0 0,0 0,0 0,0 0,0 0,0 0,0 0,0-1,0 1,0 0,0 0,1 0,-4 14,2 20,4 562,-5-575,-1 0,-1 0,0 0,-2-1,0 0,-2 0,-16 31,-9 28,0 10,-72 131,82-173,12-24,-20 31,-47 77,12-15,36-63,21-29</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5:06.105"/>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35 0,'0'6,"0"7,0 8,0 7,0 3,0 3,0 1,0 1,-6-7,-1-1,-1 0,2 1,2 2,1 1,2-5</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4:07.929"/>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2528 986,'-16'18,"0"2,2-1,-14 25,4-6,-93 175,11-16,63-121,-62 148,14-24,77-173,-2 4,0-1,-29 39,-21 34,38-59,527-740,-429 596,26-44,91-185,-183 321,0 0,-1-1,0 1,0-1,-1 0,3-14,-5 22,0-1,0 1,0 0,0-1,0 1,0 0,-1-1,1 1,0 0,-1 0,1-1,-1 1,1 0,-1 0,0 0,1 0,-1-1,0 1,0 0,0 0,-1 0,0 0,0 0,0 0,0 0,0 1,0-1,0 1,0 0,0-1,0 1,-1 0,1 0,0 0,0 1,0-1,0 0,0 1,-4 1,-15 5,-1 1,2 1,-1 1,1 0,-36 27,-86 80,17 5,-120 152,-37 40,277-310,-78 79,-97 123,170-188,10-12,11-11,22-22,36-39,-41 39,659-633,-586 559,-4-5,86-123,-177 221,-3 5,0-1,0 0,0 0,0 0,-1 0,1 0,-1 0,0-1,0 1,-1-1,0 1,2-6,-4 10,1-1,0 1,0-1,-1 1,1 0,0-1,-1 1,1-1,-1 1,1 0,0-1,-1 1,1 0,-1 0,1-1,-1 1,1 0,-1 0,1 0,-1 0,1-1,-1 1,1 0,-1 0,1 0,-1 0,1 0,-1 0,1 0,-1 1,1-1,-1 0,1 0,-1 0,1 0,0 1,-2-1,-10 4,1 1,-1 1,0-1,1 2,0 0,-19 15,20-14,-640 500,162-120,298-251,-77 62,249-184,-89 69,83-71,23-18,11-10,19-17,1 2,47-36,81-53,-88 68,732-585,-536 382,-189 159,-54 64,50-51,-71 81,-1 0,1-1,-1 1,0 0,1-1,-1 1,0-1,0 1,0-1,0 1,0-1,-1 0,1 1,0-1,-1 0,1-2,-1 3,-1 0,1 0,-1 0,1 1,-1-1,0 0,1 0,-1 0,0 0,1 1,-1-1,0 0,0 1,1-1,-1 1,0-1,0 1,0-1,0 1,0 0,0-1,0 1,0 0,0 0,0 0,0 0,0-1,0 2,-2-1,-16-2,0 2,0 0,0 1,0 0,0 2,1 0,-1 2,1 0,0 1,0 0,0 2,1 0,-26 17,29-15,2 0,-1 1,1 1,1 0,0 1,-13 18,-23 27,-68 66,-161 166,113-146,59-56,6-14,68-54,0 2,-26 26,40-35,0 0,-1-2,0 0,-1 0,0-2,-36 13,12-4,-143 50,148-51,0-1,-1-2,0-2,-1-1,-1-2,-48 5,-34 3,81-10,-65 4,19-10,129-1,-1 0,1-3,-1-2,1-1,47-14,-54 9,-2-2,51-26,-25 9,90-31,-135 55,2-1,-23 7,-29 10,-78 38,-67 24,152-63,-1-1,1-1,-1-1,-42 2,-21-8,93 0,0 0,0 0,-1 0,1 0,0 0,0 0,0 0,0 0,-1 0,1 0,0 0,0 0,0 0,-1 0,1 0,0 0,0 0,0 0,-1 0,1-1,0 1,0 0,0 0,0 0,0 0,-1 0,1 0,0-1,0 1,0 0,0 0,0 0,0 0,0-1,-1 1,1 0,0 0,0 0,0-1,0 1,0 0,0 0,0 0,0-1,0 1,0 0,0 0,0-1,9-10,15-8,-12 12,0 2,1-1,0 2,14-4,-13 5,1-2,-1 0,18-9,-5 1,0 1,39-11,-34 13,47-23,-23 7,69-20,-72 28,98-48,-22 1,15-7,13-5,-135 64,-1-1,21-18,9-7,113-87,-122 92,-20 13,-1-1,-1 0,0-2,27-45,16-19,-52 72,0-2,-1 1,15-36,5-10,-19 40,13-36,-16 36,1 0,13-21,-12 27,-1 0,0-1,-1 0,-1-1,-1 1,5-27,1-1,1 1,36-78,3-8,-41 100,-2-1,-1 0,-1-1,-2 0,1-43,-9 52,3 24,0 0,-1 0,1 0,0 0,-1 0,1 0,0 0,0 0,-1 0,1 0,0 0,0 0,-1 0,1 0,0 0,-1 0,1 0,0 0,0 1,-1-1,1 0,0 0,0 0,0 0,-1 1,1-1,0 0,0 0,0 0,0 1,-1-1,1 0,0 0,0 1,0-1,0 0,0 0,0 1,0-1,-18 44,7-10,-1-1,-24 44,0-1,24-52,-1-2,-1 0,0 0,-2-1,-26 26,20-22,7-5,1 1,1 0,0 1,-8 23,-18 30,10-25,-76 140,-26 37,88-158,-82 124,91-144,23-36,2 0,0 1,-10 20,9-17,0 0,-1 0,-1-2,0 1,-1-1,-24 20,17-15,0 1,-18 25,16-17,-2 0,0-2,-44 37,-34 41,82-86,2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4:28.323"/>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263 1,'53'-1,"-1"3,67 11,37 8,-99-15,-1 2,91 26,-121-27,0-2,0 0,42 1,39 6,-55-4,-1-2,98-3,12 1,-107 3,98 27,-132-28,6 1,0 2,-1 2,0 0,0 1,-1 1,31 24,-18-9,-1 2,61 67,-91-91,0 1,-1 0,0 0,-1 1,0-1,0 1,5 14,-8-20,0 0,-1 0,1 0,-1 0,1 0,-1 0,0 0,0 0,0 1,0-1,0 0,-1 0,1 0,-1 0,1 0,-1 0,0 0,0 0,0 0,0 0,0-1,0 1,0 0,0-1,-1 1,1 0,-1-1,1 0,-1 1,0-1,1 0,-1 0,0 0,0 0,0 0,-3 1,-13 2,-1 0,0-1,0 0,0-2,0-1,0 0,-30-4,-9 0,43 5,0-2,-1 0,1 0,0-1,0-1,0-1,0 0,0-1,1-1,0 0,0 0,-16-12,-5-9,0-1,-47-52,29 26,26 25,22 22,0 1,-1 0,1 0,-1 0,-1 1,1 0,-8-4,11 9,5 7,7 10,1 0,15 21,-4-9,-20-27,303 433,-288-414,83 122,-87-115,-12-27,0-1,0 0,0 1,0-1,0 1,0-1,0 1,0-1,0 1,0-1,0 0,0 1,0-1,0 1,0-1,-1 1,1-1,0 0,0 1,0-1,-1 1,1-1,0 0,0 1,-1-1,1 0,0 0,-1 1,0-1,-1 0,-1 0,1 0,0 0,-1 0,1-1,0 1,-1-1,1 0,0 1,-1-1,1 0,0 0,0-1,0 1,-4-3,-46-36,2-1,2-3,-53-60,69 70,22 24,-4-6,0 0,-2 2,1 0,-2 0,0 2,0 0,-21-10,6 6,2-1,0-2,1-1,1-1,1-1,-33-35,0-6,-39-38,82 86,-1 1,0 1,0 1,-29-15,20 13,0 1,-1 1,-1 2,0 1,-1 1,1 1,-1 2,-50-3,-7 9,48 1,-1-2,0-1,-63-12,42 4,0 1,-1 4,-83 4,162 0,127 1,-119 0,0 2,0 0,0 2,28 9,25 11,-44-15,1 1,44 22,36 23,43 22,-143-68,-1-1,16 15,23 16,4-5,-1 3,76 67,-62-44,-30-29,43 48,-23-26,-45-43,-1 1,-1 1,21 24,-14-11,68 86,-72-91,-2 1,0 0,-2 1,0 0,14 43,-8-24,0 5,-10-26,0 0,2 0,14 23,-12-23,-1 1,-1 0,-1 1,11 44,8 20,71 145,-90-208,-1 0,-2 0,-1 0,0 1,1 40,-4-45,25 122,-23-118,10 37,-9-44,-1-1,-1 1,0 0,0 30,-7-33,-5-16,-10-25,8 0,1 0,1-1,2 0,-8-57,0-119,14 197,-2-478,5 283,-2 191,0 0,0 1,-1-1,-1 1,0-1,0 1,-1 0,-7-16,16 64,-5-19,26 289,-24-288,-1-11,-1 1,0 0,0 0,-1 0,-2 15,2-25,0 0,0 0,0 1,0-1,0 0,0 0,0 0,0 1,-1-1,1 0,0 0,0 0,0 1,0-1,0 0,-1 0,1 0,0 0,0 0,0 1,-1-1,1 0,0 0,0 0,-1 0,1 0,0 0,0 0,0 0,-1 0,1 0,0 0,0 0,-1 0,1 0,0 0,0 0,-1 0,1 0,0 0,0 0,0 0,-1 0,1-1,0 1,0 0,0 0,-1 0,1 0,0 0,0-1,0 1,0 0,-1 0,1 0,0-1,0 1,0 0,0 0,0 0,0-1,0 1,0 0,0 0,0-1,0 1,-1 0,-9-19,-29-88,28 72,-26-54,28 74,2 12</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5:02.740"/>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5448 1652,'-69'-80,"37"41,-22-30,-43-47,84 103,-1 0,0 1,-1 0,0 1,-1 1,-18-9,-8-4,2-1,-63-50,81 54,2 0,1-2,1 0,0-1,2 0,-20-39,-28-38,45 75,0 0,-2 1,-1 1,-1 2,-1 0,-28-19,-36-28,57 42,-1 2,-49-28,9 6,48 30,-50-25,17 8,42 23,1 1,-30-12,-99-44,122 55,0 1,1 2,-30-8,26 9,-34-15,13 4,-1 2,-59-12,-30-9,100 24,0 1,0 1,0 2,-1 2,-39-2,-48 10,-65-3,91-15,63 9,-41-3,-318 7,203 6,114-5,37 0,0 2,0 1,-43 8,58-3,0 1,-41 20,3-2,36-17,-50 9,55-14,1 1,-1 1,1 1,-26 11,26-9,0 0,-1-1,0-1,0-1,0-1,-38 2,12 0,-1 2,-75 25,-88 43,164-58,-159 52,152-51,47-14,13-4,14-4,26-9,159-47,-148 36,-40 15,0 0,1 2,0 0,24-4,-8 3,-1-2,0-1,38-17,41-13,65-20,0 0,-143 51,0 2,0 1,49-3,316 8,-182 4,-170-3,-36 0,-33 0,3 0,0 1,0 1,1 1,-1 1,1 0,0 2,0 0,0 1,-24 13,-46 18,53-24,-38 21,-45 36,47-27,-95 43,139-74,-42 29,-11 5,45-29,15-7,0-1,-1-1,-30 9,6-6,1 3,-80 38,5-4,105-42,-14 7,0 0,1 2,-47 37,43-30,-43 27,57-40,-43 27,20-13,-57 43,94-64,-1 0,0 1,1-1,0 1,0 0,-5 8,7-11,1 0,-1 0,1 0,0 0,-1 0,1 0,0 0,0 0,-1 0,1 0,0 0,0 0,0 0,0 0,0 0,1 0,-1 0,0 0,0-1,1 1,-1 0,0 0,1 0,-1 0,1 0,-1 0,1 0,0-1,-1 1,1 0,0 0,-1-1,1 1,0-1,0 1,0-1,-1 1,1-1,0 1,2 0,3 1,1 0,-1 0,1-1,-1 1,1-1,0-1,0 1,-1-1,1-1,0 1,0-1,-1 0,12-3,8-5,1 0,24-14,-16 8,26-13,-3-3,57-38,-109 66,-1-1,0 0,0-1,-1 1,1-1,-1 0,0 0,0 0,5-11,-8 15,0-1,-1 1,1-1,-1 1,1-1,-1 1,1-1,-1 0,0 1,0-1,1 0,-1 1,-1-1,1 0,0 1,0-1,-1 1,1-1,0 0,-1 1,0-1,1 1,-1-1,0 1,0-1,0 1,0 0,0-1,0 1,0 0,0 0,-1 0,1 0,0 0,-1 0,1 0,-1 0,1 1,-1-1,1 0,-1 1,-1-1,-19-4,1 0,-1 2,0 0,-1 1,1 2,-39 3,18-2,-38 2,-113-2,191-1,0 0,0 0,0-1,0 1,1-1,-1 1,0-1,0 0,0 0,1-1,-1 1,1 0,-1-1,1 1,-1-1,1 0,0 0,0 0,0 0,0 0,0-1,0 1,1-1,-1 1,1-1,-1 1,1-1,0 0,0 0,0 1,1-1,-1 0,0-5,1 3,0-1,1 0,0 1,0-1,0 1,0-1,1 1,0-1,0 1,0 0,1 0,0 0,0 0,0 0,0 1,8-8,1 1,1 0,0 1,1 0,0 1,15-7,83-34,-61 29,1-3,2 3,0 2,92-20,-55 20,-57 11,-1 1,69-5,-90 12,-1 0,1 0,-1 1,1 1,21 5,-26-4,-1 0,1 0,-1 0,0 1,0 0,-1 0,1 0,-1 1,0 0,0 0,4 6,-4-4,0 0,0 0,-1 1,0-1,0 1,-1 0,0 0,-1 0,1 0,-2 1,1-1,0 15,-2-17,0 0,0 1,0-1,-1 0,0 0,0 0,-1 1,0-1,0 0,0-1,-1 1,0 0,0-1,0 0,-1 1,1-1,-8 7,-27 23,-71 52,76-67,-50 22,51-27,-62 39,36-15,27-19,1 1,-50 46,-92 105,122-124,-14 16,63-62,0-1,0 0,0 0,0 0,0 0,0 1,0-1,0 0,1 1,-1-1,0 0,1 1,-1-1,1 1,0-1,-1 1,1-1,0 1,0 0,0-1,0 1,0-1,1 3,-1-3,1 0,0 0,0 0,0 0,0 0,1 0,-1 0,0 0,0 0,0-1,1 1,-1 0,0-1,1 1,-1-1,1 1,-1-1,0 0,3 1,5 0,1-1,0 1,-1-1,1-1,0 0,9-2,8-5,0 0,0-2,-1-1,-1-1,39-24,109-93,-171 127,1 0,-1 0,0-1,0 1,0-1,0 0,0 1,1-5,-3 7,0 0,0 0,0-1,0 1,1 0,-1 0,0-1,0 1,0 0,0 0,0 0,0-1,0 1,0 0,0 0,0-1,0 1,0 0,0 0,0-1,0 1,0 0,0 0,0 0,-1-1,1 1,0 0,0 0,0 0,0-1,0 1,0 0,-1 0,1 0,0 0,0-1,-1 1,-16 6,-10 11,0 2,1 1,1 1,-40 45,-1-1,57-56,1 0,0 0,0 0,1 1,1 0,-1 1,2-1,-1 1,2 0,-1 1,-3 15,1 9,1-1,-1 52,3-31,-12 27,11-61,0 1,-1 23,3 345,5-200,-2 770,-1-934,-2 1,-12 50,0-4,2 1,5-33,-6 80,14 241,1-156,0-175,0-1,2 0,2 0,10 41,-9-52,1-1,1 1,0-2,1 1,1-1,1-1,23 29,33 25,3-3,84 63,-46-42,-4-12,-104-77,1 1,-1-1,1 0,-1 0,1 1,-1-1,0 0,1 1,-1-1,1 0,-1 1,0-1,1 0,-1 1,0-1,0 1,1-1,-1 1,0-1,0 1,0-1,0 1,1-1,-1 1,0-1,0 1,0-1,0 1,0-1,0 1,0-1,0 1,-1-1,1 1,0-1,0 1,0-1,0 0,-1 1,1-1,0 1,0-1,-1 1,1-1,0 0,-1 1,1-1,-1 0,1 1,0-1,-1 0,1 1,-1-1,1 0,-1 0,1 0,-1 1,1-1,-2 0,-33 6,12-5,1-1,0-1,-1-1,-32-8,-88-29,89 22,-73-13,97 25,1-1,-1-2,1-1,1-1,0-1,-39-22,49 23,1-1,0 0,1-1,0-1,1-1,1 0,0-1,1 0,0-1,-20-35,16 25,2-1,0 0,2-1,1-1,2 0,-8-33,10 32,4 15,1 0,0-1,1 1,-1-29,3 41,0 0,0 0,1 0,-1 0,1 0,0 0,0 0,0 0,0 0,0 1,1-1,-1 0,1 1,0-1,0 1,0-1,0 1,0 0,0 0,0 0,1 0,-1 0,1 0,0 1,-1 0,1-1,0 1,0 0,6-1,15-2,0 1,0 2,0 0,0 1,29 5,17-1,-55-2,-1-1,0 2,1-1,-1 2,0 0,-1 1,1 0,19 11,9 9,47 36,-25-16,-10-5,-2 2,46 50,-61-57,178 182,-196-197,-14-15,1 0,-1 1,0 0,-1 0,1 1,-1-1,-1 1,5 11,-7-18,-1 0,0 0,0 0,0 0,0 0,0 1,0-1,0 0,0 0,0 0,1 0,-1 1,0-1,0 0,0 0,0 0,0 0,0 1,0-1,0 0,0 0,0 0,0 0,0 1,0-1,-1 0,1 0,0 0,0 1,0-1,0 0,0 0,0 0,0 0,0 0,-1 1,1-1,0 0,0 0,0 0,0 0,0 0,-1 0,1 0,0 0,0 0,0 1,0-1,-1 0,1 0,0 0,0 0,0 0,-1 0,1 0,0 0,0 0,0 0,-16-8,-15-17,-37-42,-99-129,-42-44,-23 24,87 82,124 115,1-2,0 0,2-1,-22-35,32 44,1-1,0 0,2 0,-1 0,2-1,0 0,0 0,2 0,0 0,0-16,1-20,9-76,-7 123,-1 1,1 0,-1 0,1 0,0 0,0 0,0 0,0 0,1 0,-1 0,1 0,0 1,0-1,0 1,0-1,0 1,1 0,-1 0,1 0,-1 0,1 0,0 0,-1 1,1-1,0 1,0 0,0 0,0 0,1 0,-1 1,0-1,0 1,0 0,1 0,-1 0,5 0,3 2,1 0,-1 0,0 1,0 0,0 1,0 0,0 0,18 12,16 16,-2 2,-1 2,40 46,-71-72,7 10,-1 1,16 27,11 12,-27-37,-2 1,0 0,15 35,-15-26,25 37,-25-45,24 52,-27-51,26 45,-23-47,-2 1,13 36,8 14,70 99,-51-90,-30-45,57 73,-71-101,1 0,0-1,1-1,0 0,1 0,0-1,0 0,0-1,1-1,23 9,7-1,-6-1,2-1,-1-2,2-1,60 5,-61-11,45 10,-48-6,59 3,317-11,-404 1,1 0,-1-1,0 0,1 0,15-6,-23 7,1-1,0 1,-1-1,1 0,0 1,-1-1,1 0,-1 0,1 0,-1 0,0-1,1 1,-1 0,0-1,0 1,0 0,0-1,0 0,0 1,0-1,0 1,-1-1,1 0,-1 1,1-1,-1 0,0 0,0 0,1 1,-1-1,-1 0,1 0,0 0,-1-2,0 1,0-1,-1 1,0 0,0 0,0 0,0 0,0 0,0 0,-1 1,0-1,1 1,-1 0,0-1,0 1,0 0,0 1,-1-1,-5-2,-4-1,0 1,0 0,-21-4,8 4,-1-1,2-1,-1-2,1 0,0-2,-39-21,-202-99,262 128,-84-42,2-4,1-3,4-4,-83-71,47 30,72 58,2-2,1-1,-58-75,73 74,20 29,-1 1,-13-18,-209-262,185 233,-9-15,38 48,-13-20,-21-50,30 54,12 26,0 0,1-1,0 0,2 0,0 0,1-1,-4-30,5 24,0 0,-2 0,-1 1,-10-26,8 23,0 0,-8-51,12-5,3 50,-9-62,-33-180,34 204,3-1,3 0,6-71,0 16,-4 86,0 5,2 0,8-53,-7 77,0 0,1 1,0-1,1 1,0 0,1 1,0-1,0 1,1-1,0 2,1-1,12-12,30-23,-21 19,48-55,9-22,-36 45,-3-1,45-75,-26 36,-50 75,1 0,1 0,0 2,31-28,33-37,-65 68,1 0,1 1,1 0,0 2,34-20,29-22,56-42,-109 78,-7 7,39-18,16-10,62-33,-93 52,-33 16,0 1,0 1,18-4,-18 5,-1 0,1-1,-1 0,13-7,51-29,132-47,-182 79,1 2,46-6,4 0,-28 3,1 3,54-1,104 8,-69 2,787-3,-915 0,1 1,-1 1,0 0,-1 0,1 1,0 0,-1 1,1 1,-1-1,13 9,10 9,50 43,-57-43,1 0,42 24,-38-27,-2 1,-1 2,0 1,31 34,47 40,-104-96,58 46,87 86,-109-94,105 120,-118-127,0 1,-3 1,23 43,51 90,-38-73,-36-56,1 0,-1 0,-3 2,17 47,-7-6,10 38,-7-24,-21-69,-2 2,-1-1,7 46,-7-27,20 71,-8-41,-14-47,-2 1,-1 0,-2 38,1 15,8-46,-8-27,-13-27,-99-217,84 174,26 60,0 0,0 0,0 1,0-1,0 0,0 0,0 0,0 0,0 0,-1 0,1 0,0 0,0 0,0 0,0 0,0 0,0 0,0 0,0 1,-1-1,1 0,0 0,0 0,0 0,0 0,0 0,0 0,-1 0,1-1,0 1,0 0,0 0,0 0,0 0,0 0,0 0,0 0,-1 0,1 0,0 0,0 0,0 0,0 0,0 0,0-1,0 1,0 0,0 0,0 0,0 0,-1 0,1 0,0 0,0 0,0-1,0 1,0 0,0 0,0 0,0 0,0 0,0 0,0 0,0-1,0 1,0 0,0 0,1 0,-4 14,2 20,4 562,-5-575,-1 0,-1 0,0 0,-2-1,0 0,-2 0,-16 31,-9 28,0 10,-72 131,82-173,12-24,-20 31,-47 77,12-15,36-63,21-29</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7T06:21:57.187"/>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881 1558,'-1'0,"1"-1,-1 1,0 0,0 0,0-1,0 1,1 0,-1-1,0 1,0-1,1 1,-1-1,0 0,1 1,-1-1,0 0,1 1,-1-1,1 0,-1 0,1 1,0-1,-1 0,1 0,0 0,-1 0,1 1,0-1,0 0,0 0,0 0,0 0,0 0,0 0,0 0,0 1,0-1,1-1,7-36,1 20,1 1,0 1,2 0,-1 1,2 0,0 0,20-16,-7 6,1-3,-1-1,-1-2,-2 0,-1-1,-2-1,-1-1,-1-1,22-66,-19 36,3 1,41-80,-63 140,0 0,-1-1,2 1,-1 1,0-1,1 0,0 0,-1 1,1 0,1-1,-1 1,0 0,6-3,-9 6,0 0,1 0,-1 0,0 0,0 0,1 0,-1 0,0 0,0 0,1 1,-1-1,0 0,0 0,0 0,1 0,-1 0,0 0,0 1,0-1,1 0,-1 0,0 0,0 1,0-1,0 0,0 0,1 0,-1 1,0-1,0 0,0 0,0 1,0-1,0 0,0 0,0 1,0-1,0 0,0 0,0 1,0-1,0 0,0 0,0 1,0-1,0 0,0 0,-1 1,1-1,0 0,0 0,-5 14,0 0,-1-1,-1 1,0-2,-1 1,0-1,-17 20,1 0,-353 529,365-542,-99 164,95-153,2 0,1 1,1 1,-9 41,20-71,0 0,1 0,-1 0,1 0,0 0,0 0,0 0,0 0,0 0,0 0,0 0,1 0,0 2,-1-3,0-1,1 0,-1 0,1 1,-1-1,0 0,1 0,-1 0,1 0,-1 0,0 0,1 0,-1 0,1 0,-1 0,1 0,-1 0,0 0,1 0,-1 0,1 0,-1 0,1 0,-1 0,0-1,1 1,-1 0,0 0,1 0,-1-1,0 1,1 0,-1-1,0 1,1-1,8-7,1-1,13-17,-21 23,459-597,-429 558,-31 41,0 0,-1 0,1 0,0 0,0 1,0-1,0 0,0 1,0-1,0 0,0 1,0-1,0 1,0-1,0 1,1 0,0-1,-1 2,-1-1,1 0,-1 1,1-1,-1 0,1 1,-1-1,1 1,-1-1,1 1,-1-1,0 1,1-1,-1 1,0-1,0 1,1 0,-1-1,0 1,0-1,0 1,0 0,0-1,0 1,0 0,0-1,0 1,0-1,0 1,0 0,-1 0,-1 11,-1 0,0 0,-1-1,0 0,-1 1,-1-2,1 1,-2 0,-7 10,-10 17,-3 11,19-37,8-17,11-22,204-489,-29 25,-155 403,-30 83,0 1,0 0,0-1,0 0,-1 1,1-6,-1 10,0 0,0 0,0-1,-1 1,1 0,0-1,0 1,0 0,0 0,0-1,0 1,0 0,0 0,-1-1,1 1,0 0,0 0,0 0,-1-1,1 1,0 0,0 0,0 0,-1 0,1-1,0 1,0 0,-1 0,1 0,0 0,-1 0,1 0,-1 0,-15 8,-11 16,1 2,1 0,-28 39,3-3,-220 290,84-100,83-109,88-119,36-49,368-467,-34-22,-343 494,-12 20,0 0,0 0,-1 0,1 0,0 0,0 0,0 0,0 0,0 0,0 0,0 0,0-1,0 1,0 0,0 0,0 0,0 0,0 0,0 0,0 0,0 0,0 0,0 0,-1 0,1 0,0 0,0 0,0 0,0 0,0 0,0 0,0-1,0 1,0 0,0 0,0 0,-21 25,9-12,6-5,-1-1,1-1,-2 0,1 0,-16 10,21-15,1 0,0-1,-1 1,1-1,-1 1,1-1,-1 0,1 1,-1-1,1 0,-1 0,1 0,-1 0,1 0,-1 0,1-1,-1 1,-1-1,1 0,0 0,1-1,-1 1,1 0,0-1,-1 1,1-1,0 1,0-1,0 0,0 1,0-1,0 0,1 0,-1 0,1 0,-1 1,0-5,-1-6,1 0,0 0,0-13,-2-29,3 53,0-1,0 0,-1 1,1-1,0 1,-1-1,1 1,-1-1,1 1,-1-1,0 1,0 0,0-1,1 1,-1 0,-1-1,1 1,0 0,0 0,0 0,-1 0,1 0,0 0,-1 1,1-1,0 0,-1 1,-2-1,1 1,0 0,0 0,-1 0,1 1,0 0,0-1,0 1,0 0,0 1,0-1,0 0,0 1,-3 2,-8 6,1 0,-1 1,2 1,-15 16,14-13,-8 8,1 0,1 2,1 1,1 0,1 1,-15 35,-21 54,32-76,-16 45,-2 10,-68 125,60-117,37-77,-1-2,-1 1,-2-2,0 1,-21 27,29-46,-9 11,1 0,1 0,0 1,1 1,-14 30,12-22,-2-1,-1 0,-1 0,-1-2,-41 43,52-59,-6 6,-2 0,1 0,-2-2,1 0,-1 0,-1-2,-18 9,-130 42,15-6,146-52,-1 1,0-1,0 1,-1-1,1 0,-1-1,1 1,-1-1,0 0,0 0,1-1,-1 1,-7-2,12 1,1 0,0 0,0 0,0 0,-1-1,1 1,0 0,0 0,0 0,0 0,-1 0,1-1,0 1,0 0,0 0,0 0,0-1,0 1,-1 0,1 0,0 0,0-1,0 1,0 0,0 0,0 0,0-1,0 1,0 0,0 0,0-1,0 1,0 0,0 0,0-1,0 1,0 0,1 0,-1 0,0-1,8-13,14-12,-21 24,45-49,-12 11,2 2,60-49,-58 58,57-43,137-79,-179 117,-2-3,-1-1,74-74,-88 78,7-10,48-63,-55 62,47-64,100-171,-95 133,-73 120,-2-1,0-1,-2 0,11-46,-22 74,0 1,0 0,0 0,0 0,0 0,0 0,0 0,0-1,0 1,0 0,0 0,0 0,0 0,0 0,0-1,0 1,0 0,0 0,0 0,0 0,0 0,0 0,-1 0,1-1,0 1,0 0,0 0,0 0,0 0,0 0,0 0,-1 0,1 0,0 0,0 0,0 0,0 0,0 0,0 0,-1 0,1 0,0 0,0 0,0 0,0 0,0 0,-1 0,1 0,0 0,0 0,0 0,0 0,0 0,0 0,0 0,-1 0,1 0,0 0,0 0,0 1,0-1,0 0,0 0,0 0,0 0,-1 0,-9 7,-27 17,1 3,1 1,1 1,-58 67,-105 184,102-144,64-91,-46 50,47-61,1 2,-41 67,-137 227,168-278,-3-3,-65 62,23-26,63-60,8-6</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5:06.105"/>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35 0,'0'6,"0"7,0 8,0 7,0 3,0 3,0 1,0 1,-6-7,-1-1,-1 0,2 1,2 2,1 1,2-5</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4:07.929"/>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2528 986,'-16'18,"0"2,2-1,-14 25,4-6,-93 175,11-16,63-121,-62 148,14-24,77-173,-2 4,0-1,-29 39,-21 34,38-59,527-740,-429 596,26-44,91-185,-183 321,0 0,-1-1,0 1,0-1,-1 0,3-14,-5 22,0-1,0 1,0 0,0-1,0 1,0 0,-1-1,1 1,0 0,-1 0,1-1,-1 1,1 0,-1 0,0 0,1 0,-1-1,0 1,0 0,0 0,-1 0,0 0,0 0,0 0,0 0,0 1,0-1,0 1,0 0,0-1,0 1,-1 0,1 0,0 0,0 1,0-1,0 0,0 1,-4 1,-15 5,-1 1,2 1,-1 1,1 0,-36 27,-86 80,17 5,-120 152,-37 40,277-310,-78 79,-97 123,170-188,10-12,11-11,22-22,36-39,-41 39,659-633,-586 559,-4-5,86-123,-177 221,-3 5,0-1,0 0,0 0,0 0,-1 0,1 0,-1 0,0-1,0 1,-1-1,0 1,2-6,-4 10,1-1,0 1,0-1,-1 1,1 0,0-1,-1 1,1-1,-1 1,1 0,0-1,-1 1,1 0,-1 0,1-1,-1 1,1 0,-1 0,1 0,-1 0,1-1,-1 1,1 0,-1 0,1 0,-1 0,1 0,-1 0,1 0,-1 1,1-1,-1 0,1 0,-1 0,1 0,0 1,-2-1,-10 4,1 1,-1 1,0-1,1 2,0 0,-19 15,20-14,-640 500,162-120,298-251,-77 62,249-184,-89 69,83-71,23-18,11-10,19-17,1 2,47-36,81-53,-88 68,732-585,-536 382,-189 159,-54 64,50-51,-71 81,-1 0,1-1,-1 1,0 0,1-1,-1 1,0-1,0 1,0-1,0 1,0-1,-1 0,1 1,0-1,-1 0,1-2,-1 3,-1 0,1 0,-1 0,1 1,-1-1,0 0,1 0,-1 0,0 0,1 1,-1-1,0 0,0 1,1-1,-1 1,0-1,0 1,0-1,0 1,0 0,0-1,0 1,0 0,0 0,0 0,0 0,0-1,0 2,-2-1,-16-2,0 2,0 0,0 1,0 0,0 2,1 0,-1 2,1 0,0 1,0 0,0 2,1 0,-26 17,29-15,2 0,-1 1,1 1,1 0,0 1,-13 18,-23 27,-68 66,-161 166,113-146,59-56,6-14,68-54,0 2,-26 26,40-35,0 0,-1-2,0 0,-1 0,0-2,-36 13,12-4,-143 50,148-51,0-1,-1-2,0-2,-1-1,-1-2,-48 5,-34 3,81-10,-65 4,19-10,129-1,-1 0,1-3,-1-2,1-1,47-14,-54 9,-2-2,51-26,-25 9,90-31,-135 55,2-1,-23 7,-29 10,-78 38,-67 24,152-63,-1-1,1-1,-1-1,-42 2,-21-8,93 0,0 0,0 0,-1 0,1 0,0 0,0 0,0 0,0 0,-1 0,1 0,0 0,0 0,0 0,-1 0,1 0,0 0,0 0,0 0,-1 0,1-1,0 1,0 0,0 0,0 0,0 0,-1 0,1 0,0-1,0 1,0 0,0 0,0 0,0 0,0-1,-1 1,1 0,0 0,0 0,0-1,0 1,0 0,0 0,0 0,0-1,0 1,0 0,0 0,0-1,9-10,15-8,-12 12,0 2,1-1,0 2,14-4,-13 5,1-2,-1 0,18-9,-5 1,0 1,39-11,-34 13,47-23,-23 7,69-20,-72 28,98-48,-22 1,15-7,13-5,-135 64,-1-1,21-18,9-7,113-87,-122 92,-20 13,-1-1,-1 0,0-2,27-45,16-19,-52 72,0-2,-1 1,15-36,5-10,-19 40,13-36,-16 36,1 0,13-21,-12 27,-1 0,0-1,-1 0,-1-1,-1 1,5-27,1-1,1 1,36-78,3-8,-41 100,-2-1,-1 0,-1-1,-2 0,1-43,-9 52,3 24,0 0,-1 0,1 0,0 0,-1 0,1 0,0 0,0 0,-1 0,1 0,0 0,0 0,-1 0,1 0,0 0,-1 0,1 0,0 0,0 1,-1-1,1 0,0 0,0 0,0 0,-1 1,1-1,0 0,0 0,0 0,0 1,-1-1,1 0,0 0,0 1,0-1,0 0,0 0,0 1,0-1,-18 44,7-10,-1-1,-24 44,0-1,24-52,-1-2,-1 0,0 0,-2-1,-26 26,20-22,7-5,1 1,1 0,0 1,-8 23,-18 30,10-25,-76 140,-26 37,88-158,-82 124,91-144,23-36,2 0,0 1,-10 20,9-17,0 0,-1 0,-1-2,0 1,-1-1,-24 20,17-15,0 1,-18 25,16-17,-2 0,0-2,-44 37,-34 41,82-86,2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4:28.323"/>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263 1,'53'-1,"-1"3,67 11,37 8,-99-15,-1 2,91 26,-121-27,0-2,0 0,42 1,39 6,-55-4,-1-2,98-3,12 1,-107 3,98 27,-132-28,6 1,0 2,-1 2,0 0,0 1,-1 1,31 24,-18-9,-1 2,61 67,-91-91,0 1,-1 0,0 0,-1 1,0-1,0 1,5 14,-8-20,0 0,-1 0,1 0,-1 0,1 0,-1 0,0 0,0 0,0 1,0-1,0 0,-1 0,1 0,-1 0,1 0,-1 0,0 0,0 0,0 0,0 0,0-1,0 1,0 0,0-1,-1 1,1 0,-1-1,1 0,-1 1,0-1,1 0,-1 0,0 0,0 0,0 0,-3 1,-13 2,-1 0,0-1,0 0,0-2,0-1,0 0,-30-4,-9 0,43 5,0-2,-1 0,1 0,0-1,0-1,0-1,0 0,0-1,1-1,0 0,0 0,-16-12,-5-9,0-1,-47-52,29 26,26 25,22 22,0 1,-1 0,1 0,-1 0,-1 1,1 0,-8-4,11 9,5 7,7 10,1 0,15 21,-4-9,-20-27,303 433,-288-414,83 122,-87-115,-12-27,0-1,0 0,0 1,0-1,0 1,0-1,0 1,0-1,0 1,0-1,0 0,0 1,0-1,0 1,0-1,-1 1,1-1,0 0,0 1,0-1,-1 1,1-1,0 0,0 1,-1-1,1 0,0 0,-1 1,0-1,-1 0,-1 0,1 0,0 0,-1 0,1-1,0 1,-1-1,1 0,0 1,-1-1,1 0,0 0,0-1,0 1,-4-3,-46-36,2-1,2-3,-53-60,69 70,22 24,-4-6,0 0,-2 2,1 0,-2 0,0 2,0 0,-21-10,6 6,2-1,0-2,1-1,1-1,1-1,-33-35,0-6,-39-38,82 86,-1 1,0 1,0 1,-29-15,20 13,0 1,-1 1,-1 2,0 1,-1 1,1 1,-1 2,-50-3,-7 9,48 1,-1-2,0-1,-63-12,42 4,0 1,-1 4,-83 4,162 0,127 1,-119 0,0 2,0 0,0 2,28 9,25 11,-44-15,1 1,44 22,36 23,43 22,-143-68,-1-1,16 15,23 16,4-5,-1 3,76 67,-62-44,-30-29,43 48,-23-26,-45-43,-1 1,-1 1,21 24,-14-11,68 86,-72-91,-2 1,0 0,-2 1,0 0,14 43,-8-24,0 5,-10-26,0 0,2 0,14 23,-12-23,-1 1,-1 0,-1 1,11 44,8 20,71 145,-90-208,-1 0,-2 0,-1 0,0 1,1 40,-4-45,25 122,-23-118,10 37,-9-44,-1-1,-1 1,0 0,0 30,-7-33,-5-16,-10-25,8 0,1 0,1-1,2 0,-8-57,0-119,14 197,-2-478,5 283,-2 191,0 0,0 1,-1-1,-1 1,0-1,0 1,-1 0,-7-16,16 64,-5-19,26 289,-24-288,-1-11,-1 1,0 0,0 0,-1 0,-2 15,2-25,0 0,0 0,0 1,0-1,0 0,0 0,0 0,0 1,-1-1,1 0,0 0,0 0,0 1,0-1,0 0,-1 0,1 0,0 0,0 0,0 1,-1-1,1 0,0 0,0 0,-1 0,1 0,0 0,0 0,0 0,-1 0,1 0,0 0,0 0,-1 0,1 0,0 0,0 0,-1 0,1 0,0 0,0 0,0 0,-1 0,1-1,0 1,0 0,0 0,-1 0,1 0,0 0,0-1,0 1,0 0,-1 0,1 0,0-1,0 1,0 0,0 0,0 0,0-1,0 1,0 0,0 0,0-1,0 1,-1 0,-9-19,-29-88,28 72,-26-54,28 74,2 12</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5:02.740"/>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5448 1652,'-69'-80,"37"41,-22-30,-43-47,84 103,-1 0,0 1,-1 0,0 1,-1 1,-18-9,-8-4,2-1,-63-50,81 54,2 0,1-2,1 0,0-1,2 0,-20-39,-28-38,45 75,0 0,-2 1,-1 1,-1 2,-1 0,-28-19,-36-28,57 42,-1 2,-49-28,9 6,48 30,-50-25,17 8,42 23,1 1,-30-12,-99-44,122 55,0 1,1 2,-30-8,26 9,-34-15,13 4,-1 2,-59-12,-30-9,100 24,0 1,0 1,0 2,-1 2,-39-2,-48 10,-65-3,91-15,63 9,-41-3,-318 7,203 6,114-5,37 0,0 2,0 1,-43 8,58-3,0 1,-41 20,3-2,36-17,-50 9,55-14,1 1,-1 1,1 1,-26 11,26-9,0 0,-1-1,0-1,0-1,0-1,-38 2,12 0,-1 2,-75 25,-88 43,164-58,-159 52,152-51,47-14,13-4,14-4,26-9,159-47,-148 36,-40 15,0 0,1 2,0 0,24-4,-8 3,-1-2,0-1,38-17,41-13,65-20,0 0,-143 51,0 2,0 1,49-3,316 8,-182 4,-170-3,-36 0,-33 0,3 0,0 1,0 1,1 1,-1 1,1 0,0 2,0 0,0 1,-24 13,-46 18,53-24,-38 21,-45 36,47-27,-95 43,139-74,-42 29,-11 5,45-29,15-7,0-1,-1-1,-30 9,6-6,1 3,-80 38,5-4,105-42,-14 7,0 0,1 2,-47 37,43-30,-43 27,57-40,-43 27,20-13,-57 43,94-64,-1 0,0 1,1-1,0 1,0 0,-5 8,7-11,1 0,-1 0,1 0,0 0,-1 0,1 0,0 0,0 0,-1 0,1 0,0 0,0 0,0 0,0 0,0 0,1 0,-1 0,0 0,0-1,1 1,-1 0,0 0,1 0,-1 0,1 0,-1 0,1 0,0-1,-1 1,1 0,0 0,-1-1,1 1,0-1,0 1,0-1,-1 1,1-1,0 1,2 0,3 1,1 0,-1 0,1-1,-1 1,1-1,0-1,0 1,-1-1,1-1,0 1,0-1,-1 0,12-3,8-5,1 0,24-14,-16 8,26-13,-3-3,57-38,-109 66,-1-1,0 0,0-1,-1 1,1-1,-1 0,0 0,0 0,5-11,-8 15,0-1,-1 1,1-1,-1 1,1-1,-1 1,1-1,-1 0,0 1,0-1,1 0,-1 1,-1-1,1 0,0 1,0-1,-1 1,1-1,0 0,-1 1,0-1,1 1,-1-1,0 1,0-1,0 1,0 0,0-1,0 1,0 0,0 0,-1 0,1 0,0 0,-1 0,1 0,-1 0,1 1,-1-1,1 0,-1 1,-1-1,-19-4,1 0,-1 2,0 0,-1 1,1 2,-39 3,18-2,-38 2,-113-2,191-1,0 0,0 0,0-1,0 1,1-1,-1 1,0-1,0 0,0 0,1-1,-1 1,1 0,-1-1,1 1,-1-1,1 0,0 0,0 0,0 0,0 0,0-1,0 1,1-1,-1 1,1-1,-1 1,1-1,0 0,0 0,0 1,1-1,-1 0,0-5,1 3,0-1,1 0,0 1,0-1,0 1,0-1,1 1,0-1,0 1,0 0,1 0,0 0,0 0,0 0,0 1,8-8,1 1,1 0,0 1,1 0,0 1,15-7,83-34,-61 29,1-3,2 3,0 2,92-20,-55 20,-57 11,-1 1,69-5,-90 12,-1 0,1 0,-1 1,1 1,21 5,-26-4,-1 0,1 0,-1 0,0 1,0 0,-1 0,1 0,-1 1,0 0,0 0,4 6,-4-4,0 0,0 0,-1 1,0-1,0 1,-1 0,0 0,-1 0,1 0,-2 1,1-1,0 15,-2-17,0 0,0 1,0-1,-1 0,0 0,0 0,-1 1,0-1,0 0,0-1,-1 1,0 0,0-1,0 0,-1 1,1-1,-8 7,-27 23,-71 52,76-67,-50 22,51-27,-62 39,36-15,27-19,1 1,-50 46,-92 105,122-124,-14 16,63-62,0-1,0 0,0 0,0 0,0 0,0 1,0-1,0 0,1 1,-1-1,0 0,1 1,-1-1,1 1,0-1,-1 1,1-1,0 1,0 0,0-1,0 1,0-1,1 3,-1-3,1 0,0 0,0 0,0 0,0 0,1 0,-1 0,0 0,0 0,0-1,1 1,-1 0,0-1,1 1,-1-1,1 1,-1-1,0 0,3 1,5 0,1-1,0 1,-1-1,1-1,0 0,9-2,8-5,0 0,0-2,-1-1,-1-1,39-24,109-93,-171 127,1 0,-1 0,0-1,0 1,0-1,0 0,0 1,1-5,-3 7,0 0,0 0,0-1,0 1,1 0,-1 0,0-1,0 1,0 0,0 0,0 0,0-1,0 1,0 0,0 0,0-1,0 1,0 0,0 0,0-1,0 1,0 0,0 0,0 0,-1-1,1 1,0 0,0 0,0 0,0-1,0 1,0 0,-1 0,1 0,0 0,0-1,-1 1,-16 6,-10 11,0 2,1 1,1 1,-40 45,-1-1,57-56,1 0,0 0,0 0,1 1,1 0,-1 1,2-1,-1 1,2 0,-1 1,-3 15,1 9,1-1,-1 52,3-31,-12 27,11-61,0 1,-1 23,3 345,5-200,-2 770,-1-934,-2 1,-12 50,0-4,2 1,5-33,-6 80,14 241,1-156,0-175,0-1,2 0,2 0,10 41,-9-52,1-1,1 1,0-2,1 1,1-1,1-1,23 29,33 25,3-3,84 63,-46-42,-4-12,-104-77,1 1,-1-1,1 0,-1 0,1 1,-1-1,0 0,1 1,-1-1,1 0,-1 1,0-1,1 0,-1 1,0-1,0 1,1-1,-1 1,0-1,0 1,0-1,0 1,1-1,-1 1,0-1,0 1,0-1,0 1,0-1,0 1,0-1,0 1,-1-1,1 1,0-1,0 1,0-1,0 0,-1 1,1-1,0 1,0-1,-1 1,1-1,0 0,-1 1,1-1,-1 0,1 1,0-1,-1 0,1 1,-1-1,1 0,-1 0,1 0,-1 1,1-1,-2 0,-33 6,12-5,1-1,0-1,-1-1,-32-8,-88-29,89 22,-73-13,97 25,1-1,-1-2,1-1,1-1,0-1,-39-22,49 23,1-1,0 0,1-1,0-1,1-1,1 0,0-1,1 0,0-1,-20-35,16 25,2-1,0 0,2-1,1-1,2 0,-8-33,10 32,4 15,1 0,0-1,1 1,-1-29,3 41,0 0,0 0,1 0,-1 0,1 0,0 0,0 0,0 0,0 0,0 1,1-1,-1 0,1 1,0-1,0 1,0-1,0 1,0 0,0 0,0 0,1 0,-1 0,1 0,0 1,-1 0,1-1,0 1,0 0,6-1,15-2,0 1,0 2,0 0,0 1,29 5,17-1,-55-2,-1-1,0 2,1-1,-1 2,0 0,-1 1,1 0,19 11,9 9,47 36,-25-16,-10-5,-2 2,46 50,-61-57,178 182,-196-197,-14-15,1 0,-1 1,0 0,-1 0,1 1,-1-1,-1 1,5 11,-7-18,-1 0,0 0,0 0,0 0,0 0,0 1,0-1,0 0,0 0,0 0,1 0,-1 1,0-1,0 0,0 0,0 0,0 0,0 1,0-1,0 0,0 0,0 0,0 0,0 1,0-1,-1 0,1 0,0 0,0 1,0-1,0 0,0 0,0 0,0 0,0 0,-1 1,1-1,0 0,0 0,0 0,0 0,0 0,-1 0,1 0,0 0,0 0,0 1,0-1,-1 0,1 0,0 0,0 0,0 0,-1 0,1 0,0 0,0 0,0 0,-16-8,-15-17,-37-42,-99-129,-42-44,-23 24,87 82,124 115,1-2,0 0,2-1,-22-35,32 44,1-1,0 0,2 0,-1 0,2-1,0 0,0 0,2 0,0 0,0-16,1-20,9-76,-7 123,-1 1,1 0,-1 0,1 0,0 0,0 0,0 0,0 0,1 0,-1 0,1 0,0 1,0-1,0 1,0-1,0 1,1 0,-1 0,1 0,-1 0,1 0,0 0,-1 1,1-1,0 1,0 0,0 0,0 0,1 0,-1 1,0-1,0 1,0 0,1 0,-1 0,5 0,3 2,1 0,-1 0,0 1,0 0,0 1,0 0,0 0,18 12,16 16,-2 2,-1 2,40 46,-71-72,7 10,-1 1,16 27,11 12,-27-37,-2 1,0 0,15 35,-15-26,25 37,-25-45,24 52,-27-51,26 45,-23-47,-2 1,13 36,8 14,70 99,-51-90,-30-45,57 73,-71-101,1 0,0-1,1-1,0 0,1 0,0-1,0 0,0-1,1-1,23 9,7-1,-6-1,2-1,-1-2,2-1,60 5,-61-11,45 10,-48-6,59 3,317-11,-404 1,1 0,-1-1,0 0,1 0,15-6,-23 7,1-1,0 1,-1-1,1 0,0 1,-1-1,1 0,-1 0,1 0,-1 0,0-1,1 1,-1 0,0-1,0 1,0 0,0-1,0 0,0 1,0-1,0 1,-1-1,1 0,-1 1,1-1,-1 0,0 0,0 0,1 1,-1-1,-1 0,1 0,0 0,-1-2,0 1,0-1,-1 1,0 0,0 0,0 0,0 0,0 0,0 0,-1 1,0-1,1 1,-1 0,0-1,0 1,0 0,0 1,-1-1,-5-2,-4-1,0 1,0 0,-21-4,8 4,-1-1,2-1,-1-2,1 0,0-2,-39-21,-202-99,262 128,-84-42,2-4,1-3,4-4,-83-71,47 30,72 58,2-2,1-1,-58-75,73 74,20 29,-1 1,-13-18,-209-262,185 233,-9-15,38 48,-13-20,-21-50,30 54,12 26,0 0,1-1,0 0,2 0,0 0,1-1,-4-30,5 24,0 0,-2 0,-1 1,-10-26,8 23,0 0,-8-51,12-5,3 50,-9-62,-33-180,34 204,3-1,3 0,6-71,0 16,-4 86,0 5,2 0,8-53,-7 77,0 0,1 1,0-1,1 1,0 0,1 1,0-1,0 1,1-1,0 2,1-1,12-12,30-23,-21 19,48-55,9-22,-36 45,-3-1,45-75,-26 36,-50 75,1 0,1 0,0 2,31-28,33-37,-65 68,1 0,1 1,1 0,0 2,34-20,29-22,56-42,-109 78,-7 7,39-18,16-10,62-33,-93 52,-33 16,0 1,0 1,18-4,-18 5,-1 0,1-1,-1 0,13-7,51-29,132-47,-182 79,1 2,46-6,4 0,-28 3,1 3,54-1,104 8,-69 2,787-3,-915 0,1 1,-1 1,0 0,-1 0,1 1,0 0,-1 1,1 1,-1-1,13 9,10 9,50 43,-57-43,1 0,42 24,-38-27,-2 1,-1 2,0 1,31 34,47 40,-104-96,58 46,87 86,-109-94,105 120,-118-127,0 1,-3 1,23 43,51 90,-38-73,-36-56,1 0,-1 0,-3 2,17 47,-7-6,10 38,-7-24,-21-69,-2 2,-1-1,7 46,-7-27,20 71,-8-41,-14-47,-2 1,-1 0,-2 38,1 15,8-46,-8-27,-13-27,-99-217,84 174,26 60,0 0,0 0,0 1,0-1,0 0,0 0,0 0,0 0,0 0,-1 0,1 0,0 0,0 0,0 0,0 0,0 0,0 0,0 0,0 1,-1-1,1 0,0 0,0 0,0 0,0 0,0 0,0 0,-1 0,1-1,0 1,0 0,0 0,0 0,0 0,0 0,0 0,0 0,-1 0,1 0,0 0,0 0,0 0,0 0,0 0,0-1,0 1,0 0,0 0,0 0,0 0,-1 0,1 0,0 0,0 0,0-1,0 1,0 0,0 0,0 0,0 0,0 0,0 0,0 0,0-1,0 1,0 0,0 0,1 0,-4 14,2 20,4 562,-5-575,-1 0,-1 0,0 0,-2-1,0 0,-2 0,-16 31,-9 28,0 10,-72 131,82-173,12-24,-20 31,-47 77,12-15,36-63,21-29</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5:06.105"/>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35 0,'0'6,"0"7,0 8,0 7,0 3,0 3,0 1,0 1,-6-7,-1-1,-1 0,2 1,2 2,1 1,2-5</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4:07.929"/>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2528 986,'-16'18,"0"2,2-1,-14 25,4-6,-93 175,11-16,63-121,-62 148,14-24,77-173,-2 4,0-1,-29 39,-21 34,38-59,527-740,-429 596,26-44,91-185,-183 321,0 0,-1-1,0 1,0-1,-1 0,3-14,-5 22,0-1,0 1,0 0,0-1,0 1,0 0,-1-1,1 1,0 0,-1 0,1-1,-1 1,1 0,-1 0,0 0,1 0,-1-1,0 1,0 0,0 0,-1 0,0 0,0 0,0 0,0 0,0 1,0-1,0 1,0 0,0-1,0 1,-1 0,1 0,0 0,0 1,0-1,0 0,0 1,-4 1,-15 5,-1 1,2 1,-1 1,1 0,-36 27,-86 80,17 5,-120 152,-37 40,277-310,-78 79,-97 123,170-188,10-12,11-11,22-22,36-39,-41 39,659-633,-586 559,-4-5,86-123,-177 221,-3 5,0-1,0 0,0 0,0 0,-1 0,1 0,-1 0,0-1,0 1,-1-1,0 1,2-6,-4 10,1-1,0 1,0-1,-1 1,1 0,0-1,-1 1,1-1,-1 1,1 0,0-1,-1 1,1 0,-1 0,1-1,-1 1,1 0,-1 0,1 0,-1 0,1-1,-1 1,1 0,-1 0,1 0,-1 0,1 0,-1 0,1 0,-1 1,1-1,-1 0,1 0,-1 0,1 0,0 1,-2-1,-10 4,1 1,-1 1,0-1,1 2,0 0,-19 15,20-14,-640 500,162-120,298-251,-77 62,249-184,-89 69,83-71,23-18,11-10,19-17,1 2,47-36,81-53,-88 68,732-585,-536 382,-189 159,-54 64,50-51,-71 81,-1 0,1-1,-1 1,0 0,1-1,-1 1,0-1,0 1,0-1,0 1,0-1,-1 0,1 1,0-1,-1 0,1-2,-1 3,-1 0,1 0,-1 0,1 1,-1-1,0 0,1 0,-1 0,0 0,1 1,-1-1,0 0,0 1,1-1,-1 1,0-1,0 1,0-1,0 1,0 0,0-1,0 1,0 0,0 0,0 0,0 0,0-1,0 2,-2-1,-16-2,0 2,0 0,0 1,0 0,0 2,1 0,-1 2,1 0,0 1,0 0,0 2,1 0,-26 17,29-15,2 0,-1 1,1 1,1 0,0 1,-13 18,-23 27,-68 66,-161 166,113-146,59-56,6-14,68-54,0 2,-26 26,40-35,0 0,-1-2,0 0,-1 0,0-2,-36 13,12-4,-143 50,148-51,0-1,-1-2,0-2,-1-1,-1-2,-48 5,-34 3,81-10,-65 4,19-10,129-1,-1 0,1-3,-1-2,1-1,47-14,-54 9,-2-2,51-26,-25 9,90-31,-135 55,2-1,-23 7,-29 10,-78 38,-67 24,152-63,-1-1,1-1,-1-1,-42 2,-21-8,93 0,0 0,0 0,-1 0,1 0,0 0,0 0,0 0,0 0,-1 0,1 0,0 0,0 0,0 0,-1 0,1 0,0 0,0 0,0 0,-1 0,1-1,0 1,0 0,0 0,0 0,0 0,-1 0,1 0,0-1,0 1,0 0,0 0,0 0,0 0,0-1,-1 1,1 0,0 0,0 0,0-1,0 1,0 0,0 0,0 0,0-1,0 1,0 0,0 0,0-1,9-10,15-8,-12 12,0 2,1-1,0 2,14-4,-13 5,1-2,-1 0,18-9,-5 1,0 1,39-11,-34 13,47-23,-23 7,69-20,-72 28,98-48,-22 1,15-7,13-5,-135 64,-1-1,21-18,9-7,113-87,-122 92,-20 13,-1-1,-1 0,0-2,27-45,16-19,-52 72,0-2,-1 1,15-36,5-10,-19 40,13-36,-16 36,1 0,13-21,-12 27,-1 0,0-1,-1 0,-1-1,-1 1,5-27,1-1,1 1,36-78,3-8,-41 100,-2-1,-1 0,-1-1,-2 0,1-43,-9 52,3 24,0 0,-1 0,1 0,0 0,-1 0,1 0,0 0,0 0,-1 0,1 0,0 0,0 0,-1 0,1 0,0 0,-1 0,1 0,0 0,0 1,-1-1,1 0,0 0,0 0,0 0,-1 1,1-1,0 0,0 0,0 0,0 1,-1-1,1 0,0 0,0 1,0-1,0 0,0 0,0 1,0-1,-18 44,7-10,-1-1,-24 44,0-1,24-52,-1-2,-1 0,0 0,-2-1,-26 26,20-22,7-5,1 1,1 0,0 1,-8 23,-18 30,10-25,-76 140,-26 37,88-158,-82 124,91-144,23-36,2 0,0 1,-10 20,9-17,0 0,-1 0,-1-2,0 1,-1-1,-24 20,17-15,0 1,-18 25,16-17,-2 0,0-2,-44 37,-34 41,82-86,2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4:28.323"/>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263 1,'53'-1,"-1"3,67 11,37 8,-99-15,-1 2,91 26,-121-27,0-2,0 0,42 1,39 6,-55-4,-1-2,98-3,12 1,-107 3,98 27,-132-28,6 1,0 2,-1 2,0 0,0 1,-1 1,31 24,-18-9,-1 2,61 67,-91-91,0 1,-1 0,0 0,-1 1,0-1,0 1,5 14,-8-20,0 0,-1 0,1 0,-1 0,1 0,-1 0,0 0,0 0,0 1,0-1,0 0,-1 0,1 0,-1 0,1 0,-1 0,0 0,0 0,0 0,0 0,0-1,0 1,0 0,0-1,-1 1,1 0,-1-1,1 0,-1 1,0-1,1 0,-1 0,0 0,0 0,0 0,-3 1,-13 2,-1 0,0-1,0 0,0-2,0-1,0 0,-30-4,-9 0,43 5,0-2,-1 0,1 0,0-1,0-1,0-1,0 0,0-1,1-1,0 0,0 0,-16-12,-5-9,0-1,-47-52,29 26,26 25,22 22,0 1,-1 0,1 0,-1 0,-1 1,1 0,-8-4,11 9,5 7,7 10,1 0,15 21,-4-9,-20-27,303 433,-288-414,83 122,-87-115,-12-27,0-1,0 0,0 1,0-1,0 1,0-1,0 1,0-1,0 1,0-1,0 0,0 1,0-1,0 1,0-1,-1 1,1-1,0 0,0 1,0-1,-1 1,1-1,0 0,0 1,-1-1,1 0,0 0,-1 1,0-1,-1 0,-1 0,1 0,0 0,-1 0,1-1,0 1,-1-1,1 0,0 1,-1-1,1 0,0 0,0-1,0 1,-4-3,-46-36,2-1,2-3,-53-60,69 70,22 24,-4-6,0 0,-2 2,1 0,-2 0,0 2,0 0,-21-10,6 6,2-1,0-2,1-1,1-1,1-1,-33-35,0-6,-39-38,82 86,-1 1,0 1,0 1,-29-15,20 13,0 1,-1 1,-1 2,0 1,-1 1,1 1,-1 2,-50-3,-7 9,48 1,-1-2,0-1,-63-12,42 4,0 1,-1 4,-83 4,162 0,127 1,-119 0,0 2,0 0,0 2,28 9,25 11,-44-15,1 1,44 22,36 23,43 22,-143-68,-1-1,16 15,23 16,4-5,-1 3,76 67,-62-44,-30-29,43 48,-23-26,-45-43,-1 1,-1 1,21 24,-14-11,68 86,-72-91,-2 1,0 0,-2 1,0 0,14 43,-8-24,0 5,-10-26,0 0,2 0,14 23,-12-23,-1 1,-1 0,-1 1,11 44,8 20,71 145,-90-208,-1 0,-2 0,-1 0,0 1,1 40,-4-45,25 122,-23-118,10 37,-9-44,-1-1,-1 1,0 0,0 30,-7-33,-5-16,-10-25,8 0,1 0,1-1,2 0,-8-57,0-119,14 197,-2-478,5 283,-2 191,0 0,0 1,-1-1,-1 1,0-1,0 1,-1 0,-7-16,16 64,-5-19,26 289,-24-288,-1-11,-1 1,0 0,0 0,-1 0,-2 15,2-25,0 0,0 0,0 1,0-1,0 0,0 0,0 0,0 1,-1-1,1 0,0 0,0 0,0 1,0-1,0 0,-1 0,1 0,0 0,0 0,0 1,-1-1,1 0,0 0,0 0,-1 0,1 0,0 0,0 0,0 0,-1 0,1 0,0 0,0 0,-1 0,1 0,0 0,0 0,-1 0,1 0,0 0,0 0,0 0,-1 0,1-1,0 1,0 0,0 0,-1 0,1 0,0 0,0-1,0 1,0 0,-1 0,1 0,0-1,0 1,0 0,0 0,0 0,0-1,0 1,0 0,0 0,0-1,0 1,-1 0,-9-19,-29-88,28 72,-26-54,28 74,2 12</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5:02.740"/>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5448 1652,'-69'-80,"37"41,-22-30,-43-47,84 103,-1 0,0 1,-1 0,0 1,-1 1,-18-9,-8-4,2-1,-63-50,81 54,2 0,1-2,1 0,0-1,2 0,-20-39,-28-38,45 75,0 0,-2 1,-1 1,-1 2,-1 0,-28-19,-36-28,57 42,-1 2,-49-28,9 6,48 30,-50-25,17 8,42 23,1 1,-30-12,-99-44,122 55,0 1,1 2,-30-8,26 9,-34-15,13 4,-1 2,-59-12,-30-9,100 24,0 1,0 1,0 2,-1 2,-39-2,-48 10,-65-3,91-15,63 9,-41-3,-318 7,203 6,114-5,37 0,0 2,0 1,-43 8,58-3,0 1,-41 20,3-2,36-17,-50 9,55-14,1 1,-1 1,1 1,-26 11,26-9,0 0,-1-1,0-1,0-1,0-1,-38 2,12 0,-1 2,-75 25,-88 43,164-58,-159 52,152-51,47-14,13-4,14-4,26-9,159-47,-148 36,-40 15,0 0,1 2,0 0,24-4,-8 3,-1-2,0-1,38-17,41-13,65-20,0 0,-143 51,0 2,0 1,49-3,316 8,-182 4,-170-3,-36 0,-33 0,3 0,0 1,0 1,1 1,-1 1,1 0,0 2,0 0,0 1,-24 13,-46 18,53-24,-38 21,-45 36,47-27,-95 43,139-74,-42 29,-11 5,45-29,15-7,0-1,-1-1,-30 9,6-6,1 3,-80 38,5-4,105-42,-14 7,0 0,1 2,-47 37,43-30,-43 27,57-40,-43 27,20-13,-57 43,94-64,-1 0,0 1,1-1,0 1,0 0,-5 8,7-11,1 0,-1 0,1 0,0 0,-1 0,1 0,0 0,0 0,-1 0,1 0,0 0,0 0,0 0,0 0,0 0,1 0,-1 0,0 0,0-1,1 1,-1 0,0 0,1 0,-1 0,1 0,-1 0,1 0,0-1,-1 1,1 0,0 0,-1-1,1 1,0-1,0 1,0-1,-1 1,1-1,0 1,2 0,3 1,1 0,-1 0,1-1,-1 1,1-1,0-1,0 1,-1-1,1-1,0 1,0-1,-1 0,12-3,8-5,1 0,24-14,-16 8,26-13,-3-3,57-38,-109 66,-1-1,0 0,0-1,-1 1,1-1,-1 0,0 0,0 0,5-11,-8 15,0-1,-1 1,1-1,-1 1,1-1,-1 1,1-1,-1 0,0 1,0-1,1 0,-1 1,-1-1,1 0,0 1,0-1,-1 1,1-1,0 0,-1 1,0-1,1 1,-1-1,0 1,0-1,0 1,0 0,0-1,0 1,0 0,0 0,-1 0,1 0,0 0,-1 0,1 0,-1 0,1 1,-1-1,1 0,-1 1,-1-1,-19-4,1 0,-1 2,0 0,-1 1,1 2,-39 3,18-2,-38 2,-113-2,191-1,0 0,0 0,0-1,0 1,1-1,-1 1,0-1,0 0,0 0,1-1,-1 1,1 0,-1-1,1 1,-1-1,1 0,0 0,0 0,0 0,0 0,0-1,0 1,1-1,-1 1,1-1,-1 1,1-1,0 0,0 0,0 1,1-1,-1 0,0-5,1 3,0-1,1 0,0 1,0-1,0 1,0-1,1 1,0-1,0 1,0 0,1 0,0 0,0 0,0 0,0 1,8-8,1 1,1 0,0 1,1 0,0 1,15-7,83-34,-61 29,1-3,2 3,0 2,92-20,-55 20,-57 11,-1 1,69-5,-90 12,-1 0,1 0,-1 1,1 1,21 5,-26-4,-1 0,1 0,-1 0,0 1,0 0,-1 0,1 0,-1 1,0 0,0 0,4 6,-4-4,0 0,0 0,-1 1,0-1,0 1,-1 0,0 0,-1 0,1 0,-2 1,1-1,0 15,-2-17,0 0,0 1,0-1,-1 0,0 0,0 0,-1 1,0-1,0 0,0-1,-1 1,0 0,0-1,0 0,-1 1,1-1,-8 7,-27 23,-71 52,76-67,-50 22,51-27,-62 39,36-15,27-19,1 1,-50 46,-92 105,122-124,-14 16,63-62,0-1,0 0,0 0,0 0,0 0,0 1,0-1,0 0,1 1,-1-1,0 0,1 1,-1-1,1 1,0-1,-1 1,1-1,0 1,0 0,0-1,0 1,0-1,1 3,-1-3,1 0,0 0,0 0,0 0,0 0,1 0,-1 0,0 0,0 0,0-1,1 1,-1 0,0-1,1 1,-1-1,1 1,-1-1,0 0,3 1,5 0,1-1,0 1,-1-1,1-1,0 0,9-2,8-5,0 0,0-2,-1-1,-1-1,39-24,109-93,-171 127,1 0,-1 0,0-1,0 1,0-1,0 0,0 1,1-5,-3 7,0 0,0 0,0-1,0 1,1 0,-1 0,0-1,0 1,0 0,0 0,0 0,0-1,0 1,0 0,0 0,0-1,0 1,0 0,0 0,0-1,0 1,0 0,0 0,0 0,-1-1,1 1,0 0,0 0,0 0,0-1,0 1,0 0,-1 0,1 0,0 0,0-1,-1 1,-16 6,-10 11,0 2,1 1,1 1,-40 45,-1-1,57-56,1 0,0 0,0 0,1 1,1 0,-1 1,2-1,-1 1,2 0,-1 1,-3 15,1 9,1-1,-1 52,3-31,-12 27,11-61,0 1,-1 23,3 345,5-200,-2 770,-1-934,-2 1,-12 50,0-4,2 1,5-33,-6 80,14 241,1-156,0-175,0-1,2 0,2 0,10 41,-9-52,1-1,1 1,0-2,1 1,1-1,1-1,23 29,33 25,3-3,84 63,-46-42,-4-12,-104-77,1 1,-1-1,1 0,-1 0,1 1,-1-1,0 0,1 1,-1-1,1 0,-1 1,0-1,1 0,-1 1,0-1,0 1,1-1,-1 1,0-1,0 1,0-1,0 1,1-1,-1 1,0-1,0 1,0-1,0 1,0-1,0 1,0-1,0 1,-1-1,1 1,0-1,0 1,0-1,0 0,-1 1,1-1,0 1,0-1,-1 1,1-1,0 0,-1 1,1-1,-1 0,1 1,0-1,-1 0,1 1,-1-1,1 0,-1 0,1 0,-1 1,1-1,-2 0,-33 6,12-5,1-1,0-1,-1-1,-32-8,-88-29,89 22,-73-13,97 25,1-1,-1-2,1-1,1-1,0-1,-39-22,49 23,1-1,0 0,1-1,0-1,1-1,1 0,0-1,1 0,0-1,-20-35,16 25,2-1,0 0,2-1,1-1,2 0,-8-33,10 32,4 15,1 0,0-1,1 1,-1-29,3 41,0 0,0 0,1 0,-1 0,1 0,0 0,0 0,0 0,0 0,0 1,1-1,-1 0,1 1,0-1,0 1,0-1,0 1,0 0,0 0,0 0,1 0,-1 0,1 0,0 1,-1 0,1-1,0 1,0 0,6-1,15-2,0 1,0 2,0 0,0 1,29 5,17-1,-55-2,-1-1,0 2,1-1,-1 2,0 0,-1 1,1 0,19 11,9 9,47 36,-25-16,-10-5,-2 2,46 50,-61-57,178 182,-196-197,-14-15,1 0,-1 1,0 0,-1 0,1 1,-1-1,-1 1,5 11,-7-18,-1 0,0 0,0 0,0 0,0 0,0 1,0-1,0 0,0 0,0 0,1 0,-1 1,0-1,0 0,0 0,0 0,0 0,0 1,0-1,0 0,0 0,0 0,0 0,0 1,0-1,-1 0,1 0,0 0,0 1,0-1,0 0,0 0,0 0,0 0,0 0,-1 1,1-1,0 0,0 0,0 0,0 0,0 0,-1 0,1 0,0 0,0 0,0 1,0-1,-1 0,1 0,0 0,0 0,0 0,-1 0,1 0,0 0,0 0,0 0,-16-8,-15-17,-37-42,-99-129,-42-44,-23 24,87 82,124 115,1-2,0 0,2-1,-22-35,32 44,1-1,0 0,2 0,-1 0,2-1,0 0,0 0,2 0,0 0,0-16,1-20,9-76,-7 123,-1 1,1 0,-1 0,1 0,0 0,0 0,0 0,0 0,1 0,-1 0,1 0,0 1,0-1,0 1,0-1,0 1,1 0,-1 0,1 0,-1 0,1 0,0 0,-1 1,1-1,0 1,0 0,0 0,0 0,1 0,-1 1,0-1,0 1,0 0,1 0,-1 0,5 0,3 2,1 0,-1 0,0 1,0 0,0 1,0 0,0 0,18 12,16 16,-2 2,-1 2,40 46,-71-72,7 10,-1 1,16 27,11 12,-27-37,-2 1,0 0,15 35,-15-26,25 37,-25-45,24 52,-27-51,26 45,-23-47,-2 1,13 36,8 14,70 99,-51-90,-30-45,57 73,-71-101,1 0,0-1,1-1,0 0,1 0,0-1,0 0,0-1,1-1,23 9,7-1,-6-1,2-1,-1-2,2-1,60 5,-61-11,45 10,-48-6,59 3,317-11,-404 1,1 0,-1-1,0 0,1 0,15-6,-23 7,1-1,0 1,-1-1,1 0,0 1,-1-1,1 0,-1 0,1 0,-1 0,0-1,1 1,-1 0,0-1,0 1,0 0,0-1,0 0,0 1,0-1,0 1,-1-1,1 0,-1 1,1-1,-1 0,0 0,0 0,1 1,-1-1,-1 0,1 0,0 0,-1-2,0 1,0-1,-1 1,0 0,0 0,0 0,0 0,0 0,0 0,-1 1,0-1,1 1,-1 0,0-1,0 1,0 0,0 1,-1-1,-5-2,-4-1,0 1,0 0,-21-4,8 4,-1-1,2-1,-1-2,1 0,0-2,-39-21,-202-99,262 128,-84-42,2-4,1-3,4-4,-83-71,47 30,72 58,2-2,1-1,-58-75,73 74,20 29,-1 1,-13-18,-209-262,185 233,-9-15,38 48,-13-20,-21-50,30 54,12 26,0 0,1-1,0 0,2 0,0 0,1-1,-4-30,5 24,0 0,-2 0,-1 1,-10-26,8 23,0 0,-8-51,12-5,3 50,-9-62,-33-180,34 204,3-1,3 0,6-71,0 16,-4 86,0 5,2 0,8-53,-7 77,0 0,1 1,0-1,1 1,0 0,1 1,0-1,0 1,1-1,0 2,1-1,12-12,30-23,-21 19,48-55,9-22,-36 45,-3-1,45-75,-26 36,-50 75,1 0,1 0,0 2,31-28,33-37,-65 68,1 0,1 1,1 0,0 2,34-20,29-22,56-42,-109 78,-7 7,39-18,16-10,62-33,-93 52,-33 16,0 1,0 1,18-4,-18 5,-1 0,1-1,-1 0,13-7,51-29,132-47,-182 79,1 2,46-6,4 0,-28 3,1 3,54-1,104 8,-69 2,787-3,-915 0,1 1,-1 1,0 0,-1 0,1 1,0 0,-1 1,1 1,-1-1,13 9,10 9,50 43,-57-43,1 0,42 24,-38-27,-2 1,-1 2,0 1,31 34,47 40,-104-96,58 46,87 86,-109-94,105 120,-118-127,0 1,-3 1,23 43,51 90,-38-73,-36-56,1 0,-1 0,-3 2,17 47,-7-6,10 38,-7-24,-21-69,-2 2,-1-1,7 46,-7-27,20 71,-8-41,-14-47,-2 1,-1 0,-2 38,1 15,8-46,-8-27,-13-27,-99-217,84 174,26 60,0 0,0 0,0 1,0-1,0 0,0 0,0 0,0 0,0 0,-1 0,1 0,0 0,0 0,0 0,0 0,0 0,0 0,0 0,0 1,-1-1,1 0,0 0,0 0,0 0,0 0,0 0,0 0,-1 0,1-1,0 1,0 0,0 0,0 0,0 0,0 0,0 0,0 0,-1 0,1 0,0 0,0 0,0 0,0 0,0 0,0-1,0 1,0 0,0 0,0 0,0 0,-1 0,1 0,0 0,0 0,0-1,0 1,0 0,0 0,0 0,0 0,0 0,0 0,0 0,0-1,0 1,0 0,0 0,1 0,-4 14,2 20,4 562,-5-575,-1 0,-1 0,0 0,-2-1,0 0,-2 0,-16 31,-9 28,0 10,-72 131,82-173,12-24,-20 31,-47 77,12-15,36-63,21-29</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5:06.105"/>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35 0,'0'6,"0"7,0 8,0 7,0 3,0 3,0 1,0 1,-6-7,-1-1,-1 0,2 1,2 2,1 1,2-5</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4:07.929"/>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2528 986,'-16'18,"0"2,2-1,-14 25,4-6,-93 175,11-16,63-121,-62 148,14-24,77-173,-2 4,0-1,-29 39,-21 34,38-59,527-740,-429 596,26-44,91-185,-183 321,0 0,-1-1,0 1,0-1,-1 0,3-14,-5 22,0-1,0 1,0 0,0-1,0 1,0 0,-1-1,1 1,0 0,-1 0,1-1,-1 1,1 0,-1 0,0 0,1 0,-1-1,0 1,0 0,0 0,-1 0,0 0,0 0,0 0,0 0,0 1,0-1,0 1,0 0,0-1,0 1,-1 0,1 0,0 0,0 1,0-1,0 0,0 1,-4 1,-15 5,-1 1,2 1,-1 1,1 0,-36 27,-86 80,17 5,-120 152,-37 40,277-310,-78 79,-97 123,170-188,10-12,11-11,22-22,36-39,-41 39,659-633,-586 559,-4-5,86-123,-177 221,-3 5,0-1,0 0,0 0,0 0,-1 0,1 0,-1 0,0-1,0 1,-1-1,0 1,2-6,-4 10,1-1,0 1,0-1,-1 1,1 0,0-1,-1 1,1-1,-1 1,1 0,0-1,-1 1,1 0,-1 0,1-1,-1 1,1 0,-1 0,1 0,-1 0,1-1,-1 1,1 0,-1 0,1 0,-1 0,1 0,-1 0,1 0,-1 1,1-1,-1 0,1 0,-1 0,1 0,0 1,-2-1,-10 4,1 1,-1 1,0-1,1 2,0 0,-19 15,20-14,-640 500,162-120,298-251,-77 62,249-184,-89 69,83-71,23-18,11-10,19-17,1 2,47-36,81-53,-88 68,732-585,-536 382,-189 159,-54 64,50-51,-71 81,-1 0,1-1,-1 1,0 0,1-1,-1 1,0-1,0 1,0-1,0 1,0-1,-1 0,1 1,0-1,-1 0,1-2,-1 3,-1 0,1 0,-1 0,1 1,-1-1,0 0,1 0,-1 0,0 0,1 1,-1-1,0 0,0 1,1-1,-1 1,0-1,0 1,0-1,0 1,0 0,0-1,0 1,0 0,0 0,0 0,0 0,0-1,0 2,-2-1,-16-2,0 2,0 0,0 1,0 0,0 2,1 0,-1 2,1 0,0 1,0 0,0 2,1 0,-26 17,29-15,2 0,-1 1,1 1,1 0,0 1,-13 18,-23 27,-68 66,-161 166,113-146,59-56,6-14,68-54,0 2,-26 26,40-35,0 0,-1-2,0 0,-1 0,0-2,-36 13,12-4,-143 50,148-51,0-1,-1-2,0-2,-1-1,-1-2,-48 5,-34 3,81-10,-65 4,19-10,129-1,-1 0,1-3,-1-2,1-1,47-14,-54 9,-2-2,51-26,-25 9,90-31,-135 55,2-1,-23 7,-29 10,-78 38,-67 24,152-63,-1-1,1-1,-1-1,-42 2,-21-8,93 0,0 0,0 0,-1 0,1 0,0 0,0 0,0 0,0 0,-1 0,1 0,0 0,0 0,0 0,-1 0,1 0,0 0,0 0,0 0,-1 0,1-1,0 1,0 0,0 0,0 0,0 0,-1 0,1 0,0-1,0 1,0 0,0 0,0 0,0 0,0-1,-1 1,1 0,0 0,0 0,0-1,0 1,0 0,0 0,0 0,0-1,0 1,0 0,0 0,0-1,9-10,15-8,-12 12,0 2,1-1,0 2,14-4,-13 5,1-2,-1 0,18-9,-5 1,0 1,39-11,-34 13,47-23,-23 7,69-20,-72 28,98-48,-22 1,15-7,13-5,-135 64,-1-1,21-18,9-7,113-87,-122 92,-20 13,-1-1,-1 0,0-2,27-45,16-19,-52 72,0-2,-1 1,15-36,5-10,-19 40,13-36,-16 36,1 0,13-21,-12 27,-1 0,0-1,-1 0,-1-1,-1 1,5-27,1-1,1 1,36-78,3-8,-41 100,-2-1,-1 0,-1-1,-2 0,1-43,-9 52,3 24,0 0,-1 0,1 0,0 0,-1 0,1 0,0 0,0 0,-1 0,1 0,0 0,0 0,-1 0,1 0,0 0,-1 0,1 0,0 0,0 1,-1-1,1 0,0 0,0 0,0 0,-1 1,1-1,0 0,0 0,0 0,0 1,-1-1,1 0,0 0,0 1,0-1,0 0,0 0,0 1,0-1,-18 44,7-10,-1-1,-24 44,0-1,24-52,-1-2,-1 0,0 0,-2-1,-26 26,20-22,7-5,1 1,1 0,0 1,-8 23,-18 30,10-25,-76 140,-26 37,88-158,-82 124,91-144,23-36,2 0,0 1,-10 20,9-17,0 0,-1 0,-1-2,0 1,-1-1,-24 20,17-15,0 1,-18 25,16-17,-2 0,0-2,-44 37,-34 41,82-86,2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7T06:21:58.861"/>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273 430,'3'-75,"4"0,22-104,-28 173,6-49,-7 54,0-1,0 0,0 1,0-1,0 1,0-1,0 0,-1 1,1-1,-1 1,1-1,-1 0,1 1,-1-1,0 1,0 0,0-1,0 1,0 0,0-1,0 1,0 0,0 0,-1 0,1 0,0 0,-3-1,2 2,0 0,0 1,0-1,0 1,0-1,0 1,0-1,1 1,-1 0,0 0,0 0,0 0,1 0,-1 0,1 1,-1-1,1 0,-1 1,1-1,0 1,-1 0,1-1,-1 4,-1-1,-136 180,118-154,1 0,2 1,-25 55,29-50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4:28.323"/>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263 1,'53'-1,"-1"3,67 11,37 8,-99-15,-1 2,91 26,-121-27,0-2,0 0,42 1,39 6,-55-4,-1-2,98-3,12 1,-107 3,98 27,-132-28,6 1,0 2,-1 2,0 0,0 1,-1 1,31 24,-18-9,-1 2,61 67,-91-91,0 1,-1 0,0 0,-1 1,0-1,0 1,5 14,-8-20,0 0,-1 0,1 0,-1 0,1 0,-1 0,0 0,0 0,0 1,0-1,0 0,-1 0,1 0,-1 0,1 0,-1 0,0 0,0 0,0 0,0 0,0-1,0 1,0 0,0-1,-1 1,1 0,-1-1,1 0,-1 1,0-1,1 0,-1 0,0 0,0 0,0 0,-3 1,-13 2,-1 0,0-1,0 0,0-2,0-1,0 0,-30-4,-9 0,43 5,0-2,-1 0,1 0,0-1,0-1,0-1,0 0,0-1,1-1,0 0,0 0,-16-12,-5-9,0-1,-47-52,29 26,26 25,22 22,0 1,-1 0,1 0,-1 0,-1 1,1 0,-8-4,11 9,5 7,7 10,1 0,15 21,-4-9,-20-27,303 433,-288-414,83 122,-87-115,-12-27,0-1,0 0,0 1,0-1,0 1,0-1,0 1,0-1,0 1,0-1,0 0,0 1,0-1,0 1,0-1,-1 1,1-1,0 0,0 1,0-1,-1 1,1-1,0 0,0 1,-1-1,1 0,0 0,-1 1,0-1,-1 0,-1 0,1 0,0 0,-1 0,1-1,0 1,-1-1,1 0,0 1,-1-1,1 0,0 0,0-1,0 1,-4-3,-46-36,2-1,2-3,-53-60,69 70,22 24,-4-6,0 0,-2 2,1 0,-2 0,0 2,0 0,-21-10,6 6,2-1,0-2,1-1,1-1,1-1,-33-35,0-6,-39-38,82 86,-1 1,0 1,0 1,-29-15,20 13,0 1,-1 1,-1 2,0 1,-1 1,1 1,-1 2,-50-3,-7 9,48 1,-1-2,0-1,-63-12,42 4,0 1,-1 4,-83 4,162 0,127 1,-119 0,0 2,0 0,0 2,28 9,25 11,-44-15,1 1,44 22,36 23,43 22,-143-68,-1-1,16 15,23 16,4-5,-1 3,76 67,-62-44,-30-29,43 48,-23-26,-45-43,-1 1,-1 1,21 24,-14-11,68 86,-72-91,-2 1,0 0,-2 1,0 0,14 43,-8-24,0 5,-10-26,0 0,2 0,14 23,-12-23,-1 1,-1 0,-1 1,11 44,8 20,71 145,-90-208,-1 0,-2 0,-1 0,0 1,1 40,-4-45,25 122,-23-118,10 37,-9-44,-1-1,-1 1,0 0,0 30,-7-33,-5-16,-10-25,8 0,1 0,1-1,2 0,-8-57,0-119,14 197,-2-478,5 283,-2 191,0 0,0 1,-1-1,-1 1,0-1,0 1,-1 0,-7-16,16 64,-5-19,26 289,-24-288,-1-11,-1 1,0 0,0 0,-1 0,-2 15,2-25,0 0,0 0,0 1,0-1,0 0,0 0,0 0,0 1,-1-1,1 0,0 0,0 0,0 1,0-1,0 0,-1 0,1 0,0 0,0 0,0 1,-1-1,1 0,0 0,0 0,-1 0,1 0,0 0,0 0,0 0,-1 0,1 0,0 0,0 0,-1 0,1 0,0 0,0 0,-1 0,1 0,0 0,0 0,0 0,-1 0,1-1,0 1,0 0,0 0,-1 0,1 0,0 0,0-1,0 1,0 0,-1 0,1 0,0-1,0 1,0 0,0 0,0 0,0-1,0 1,0 0,0 0,0-1,0 1,-1 0,-9-19,-29-88,28 72,-26-54,28 74,2 12</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5:02.740"/>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5448 1652,'-69'-80,"37"41,-22-30,-43-47,84 103,-1 0,0 1,-1 0,0 1,-1 1,-18-9,-8-4,2-1,-63-50,81 54,2 0,1-2,1 0,0-1,2 0,-20-39,-28-38,45 75,0 0,-2 1,-1 1,-1 2,-1 0,-28-19,-36-28,57 42,-1 2,-49-28,9 6,48 30,-50-25,17 8,42 23,1 1,-30-12,-99-44,122 55,0 1,1 2,-30-8,26 9,-34-15,13 4,-1 2,-59-12,-30-9,100 24,0 1,0 1,0 2,-1 2,-39-2,-48 10,-65-3,91-15,63 9,-41-3,-318 7,203 6,114-5,37 0,0 2,0 1,-43 8,58-3,0 1,-41 20,3-2,36-17,-50 9,55-14,1 1,-1 1,1 1,-26 11,26-9,0 0,-1-1,0-1,0-1,0-1,-38 2,12 0,-1 2,-75 25,-88 43,164-58,-159 52,152-51,47-14,13-4,14-4,26-9,159-47,-148 36,-40 15,0 0,1 2,0 0,24-4,-8 3,-1-2,0-1,38-17,41-13,65-20,0 0,-143 51,0 2,0 1,49-3,316 8,-182 4,-170-3,-36 0,-33 0,3 0,0 1,0 1,1 1,-1 1,1 0,0 2,0 0,0 1,-24 13,-46 18,53-24,-38 21,-45 36,47-27,-95 43,139-74,-42 29,-11 5,45-29,15-7,0-1,-1-1,-30 9,6-6,1 3,-80 38,5-4,105-42,-14 7,0 0,1 2,-47 37,43-30,-43 27,57-40,-43 27,20-13,-57 43,94-64,-1 0,0 1,1-1,0 1,0 0,-5 8,7-11,1 0,-1 0,1 0,0 0,-1 0,1 0,0 0,0 0,-1 0,1 0,0 0,0 0,0 0,0 0,0 0,1 0,-1 0,0 0,0-1,1 1,-1 0,0 0,1 0,-1 0,1 0,-1 0,1 0,0-1,-1 1,1 0,0 0,-1-1,1 1,0-1,0 1,0-1,-1 1,1-1,0 1,2 0,3 1,1 0,-1 0,1-1,-1 1,1-1,0-1,0 1,-1-1,1-1,0 1,0-1,-1 0,12-3,8-5,1 0,24-14,-16 8,26-13,-3-3,57-38,-109 66,-1-1,0 0,0-1,-1 1,1-1,-1 0,0 0,0 0,5-11,-8 15,0-1,-1 1,1-1,-1 1,1-1,-1 1,1-1,-1 0,0 1,0-1,1 0,-1 1,-1-1,1 0,0 1,0-1,-1 1,1-1,0 0,-1 1,0-1,1 1,-1-1,0 1,0-1,0 1,0 0,0-1,0 1,0 0,0 0,-1 0,1 0,0 0,-1 0,1 0,-1 0,1 1,-1-1,1 0,-1 1,-1-1,-19-4,1 0,-1 2,0 0,-1 1,1 2,-39 3,18-2,-38 2,-113-2,191-1,0 0,0 0,0-1,0 1,1-1,-1 1,0-1,0 0,0 0,1-1,-1 1,1 0,-1-1,1 1,-1-1,1 0,0 0,0 0,0 0,0 0,0-1,0 1,1-1,-1 1,1-1,-1 1,1-1,0 0,0 0,0 1,1-1,-1 0,0-5,1 3,0-1,1 0,0 1,0-1,0 1,0-1,1 1,0-1,0 1,0 0,1 0,0 0,0 0,0 0,0 1,8-8,1 1,1 0,0 1,1 0,0 1,15-7,83-34,-61 29,1-3,2 3,0 2,92-20,-55 20,-57 11,-1 1,69-5,-90 12,-1 0,1 0,-1 1,1 1,21 5,-26-4,-1 0,1 0,-1 0,0 1,0 0,-1 0,1 0,-1 1,0 0,0 0,4 6,-4-4,0 0,0 0,-1 1,0-1,0 1,-1 0,0 0,-1 0,1 0,-2 1,1-1,0 15,-2-17,0 0,0 1,0-1,-1 0,0 0,0 0,-1 1,0-1,0 0,0-1,-1 1,0 0,0-1,0 0,-1 1,1-1,-8 7,-27 23,-71 52,76-67,-50 22,51-27,-62 39,36-15,27-19,1 1,-50 46,-92 105,122-124,-14 16,63-62,0-1,0 0,0 0,0 0,0 0,0 1,0-1,0 0,1 1,-1-1,0 0,1 1,-1-1,1 1,0-1,-1 1,1-1,0 1,0 0,0-1,0 1,0-1,1 3,-1-3,1 0,0 0,0 0,0 0,0 0,1 0,-1 0,0 0,0 0,0-1,1 1,-1 0,0-1,1 1,-1-1,1 1,-1-1,0 0,3 1,5 0,1-1,0 1,-1-1,1-1,0 0,9-2,8-5,0 0,0-2,-1-1,-1-1,39-24,109-93,-171 127,1 0,-1 0,0-1,0 1,0-1,0 0,0 1,1-5,-3 7,0 0,0 0,0-1,0 1,1 0,-1 0,0-1,0 1,0 0,0 0,0 0,0-1,0 1,0 0,0 0,0-1,0 1,0 0,0 0,0-1,0 1,0 0,0 0,0 0,-1-1,1 1,0 0,0 0,0 0,0-1,0 1,0 0,-1 0,1 0,0 0,0-1,-1 1,-16 6,-10 11,0 2,1 1,1 1,-40 45,-1-1,57-56,1 0,0 0,0 0,1 1,1 0,-1 1,2-1,-1 1,2 0,-1 1,-3 15,1 9,1-1,-1 52,3-31,-12 27,11-61,0 1,-1 23,3 345,5-200,-2 770,-1-934,-2 1,-12 50,0-4,2 1,5-33,-6 80,14 241,1-156,0-175,0-1,2 0,2 0,10 41,-9-52,1-1,1 1,0-2,1 1,1-1,1-1,23 29,33 25,3-3,84 63,-46-42,-4-12,-104-77,1 1,-1-1,1 0,-1 0,1 1,-1-1,0 0,1 1,-1-1,1 0,-1 1,0-1,1 0,-1 1,0-1,0 1,1-1,-1 1,0-1,0 1,0-1,0 1,1-1,-1 1,0-1,0 1,0-1,0 1,0-1,0 1,0-1,0 1,-1-1,1 1,0-1,0 1,0-1,0 0,-1 1,1-1,0 1,0-1,-1 1,1-1,0 0,-1 1,1-1,-1 0,1 1,0-1,-1 0,1 1,-1-1,1 0,-1 0,1 0,-1 1,1-1,-2 0,-33 6,12-5,1-1,0-1,-1-1,-32-8,-88-29,89 22,-73-13,97 25,1-1,-1-2,1-1,1-1,0-1,-39-22,49 23,1-1,0 0,1-1,0-1,1-1,1 0,0-1,1 0,0-1,-20-35,16 25,2-1,0 0,2-1,1-1,2 0,-8-33,10 32,4 15,1 0,0-1,1 1,-1-29,3 41,0 0,0 0,1 0,-1 0,1 0,0 0,0 0,0 0,0 0,0 1,1-1,-1 0,1 1,0-1,0 1,0-1,0 1,0 0,0 0,0 0,1 0,-1 0,1 0,0 1,-1 0,1-1,0 1,0 0,6-1,15-2,0 1,0 2,0 0,0 1,29 5,17-1,-55-2,-1-1,0 2,1-1,-1 2,0 0,-1 1,1 0,19 11,9 9,47 36,-25-16,-10-5,-2 2,46 50,-61-57,178 182,-196-197,-14-15,1 0,-1 1,0 0,-1 0,1 1,-1-1,-1 1,5 11,-7-18,-1 0,0 0,0 0,0 0,0 0,0 1,0-1,0 0,0 0,0 0,1 0,-1 1,0-1,0 0,0 0,0 0,0 0,0 1,0-1,0 0,0 0,0 0,0 0,0 1,0-1,-1 0,1 0,0 0,0 1,0-1,0 0,0 0,0 0,0 0,0 0,-1 1,1-1,0 0,0 0,0 0,0 0,0 0,-1 0,1 0,0 0,0 0,0 1,0-1,-1 0,1 0,0 0,0 0,0 0,-1 0,1 0,0 0,0 0,0 0,-16-8,-15-17,-37-42,-99-129,-42-44,-23 24,87 82,124 115,1-2,0 0,2-1,-22-35,32 44,1-1,0 0,2 0,-1 0,2-1,0 0,0 0,2 0,0 0,0-16,1-20,9-76,-7 123,-1 1,1 0,-1 0,1 0,0 0,0 0,0 0,0 0,1 0,-1 0,1 0,0 1,0-1,0 1,0-1,0 1,1 0,-1 0,1 0,-1 0,1 0,0 0,-1 1,1-1,0 1,0 0,0 0,0 0,1 0,-1 1,0-1,0 1,0 0,1 0,-1 0,5 0,3 2,1 0,-1 0,0 1,0 0,0 1,0 0,0 0,18 12,16 16,-2 2,-1 2,40 46,-71-72,7 10,-1 1,16 27,11 12,-27-37,-2 1,0 0,15 35,-15-26,25 37,-25-45,24 52,-27-51,26 45,-23-47,-2 1,13 36,8 14,70 99,-51-90,-30-45,57 73,-71-101,1 0,0-1,1-1,0 0,1 0,0-1,0 0,0-1,1-1,23 9,7-1,-6-1,2-1,-1-2,2-1,60 5,-61-11,45 10,-48-6,59 3,317-11,-404 1,1 0,-1-1,0 0,1 0,15-6,-23 7,1-1,0 1,-1-1,1 0,0 1,-1-1,1 0,-1 0,1 0,-1 0,0-1,1 1,-1 0,0-1,0 1,0 0,0-1,0 0,0 1,0-1,0 1,-1-1,1 0,-1 1,1-1,-1 0,0 0,0 0,1 1,-1-1,-1 0,1 0,0 0,-1-2,0 1,0-1,-1 1,0 0,0 0,0 0,0 0,0 0,0 0,-1 1,0-1,1 1,-1 0,0-1,0 1,0 0,0 1,-1-1,-5-2,-4-1,0 1,0 0,-21-4,8 4,-1-1,2-1,-1-2,1 0,0-2,-39-21,-202-99,262 128,-84-42,2-4,1-3,4-4,-83-71,47 30,72 58,2-2,1-1,-58-75,73 74,20 29,-1 1,-13-18,-209-262,185 233,-9-15,38 48,-13-20,-21-50,30 54,12 26,0 0,1-1,0 0,2 0,0 0,1-1,-4-30,5 24,0 0,-2 0,-1 1,-10-26,8 23,0 0,-8-51,12-5,3 50,-9-62,-33-180,34 204,3-1,3 0,6-71,0 16,-4 86,0 5,2 0,8-53,-7 77,0 0,1 1,0-1,1 1,0 0,1 1,0-1,0 1,1-1,0 2,1-1,12-12,30-23,-21 19,48-55,9-22,-36 45,-3-1,45-75,-26 36,-50 75,1 0,1 0,0 2,31-28,33-37,-65 68,1 0,1 1,1 0,0 2,34-20,29-22,56-42,-109 78,-7 7,39-18,16-10,62-33,-93 52,-33 16,0 1,0 1,18-4,-18 5,-1 0,1-1,-1 0,13-7,51-29,132-47,-182 79,1 2,46-6,4 0,-28 3,1 3,54-1,104 8,-69 2,787-3,-915 0,1 1,-1 1,0 0,-1 0,1 1,0 0,-1 1,1 1,-1-1,13 9,10 9,50 43,-57-43,1 0,42 24,-38-27,-2 1,-1 2,0 1,31 34,47 40,-104-96,58 46,87 86,-109-94,105 120,-118-127,0 1,-3 1,23 43,51 90,-38-73,-36-56,1 0,-1 0,-3 2,17 47,-7-6,10 38,-7-24,-21-69,-2 2,-1-1,7 46,-7-27,20 71,-8-41,-14-47,-2 1,-1 0,-2 38,1 15,8-46,-8-27,-13-27,-99-217,84 174,26 60,0 0,0 0,0 1,0-1,0 0,0 0,0 0,0 0,0 0,-1 0,1 0,0 0,0 0,0 0,0 0,0 0,0 0,0 0,0 1,-1-1,1 0,0 0,0 0,0 0,0 0,0 0,0 0,-1 0,1-1,0 1,0 0,0 0,0 0,0 0,0 0,0 0,0 0,-1 0,1 0,0 0,0 0,0 0,0 0,0 0,0-1,0 1,0 0,0 0,0 0,0 0,-1 0,1 0,0 0,0 0,0-1,0 1,0 0,0 0,0 0,0 0,0 0,0 0,0 0,0-1,0 1,0 0,0 0,1 0,-4 14,2 20,4 562,-5-575,-1 0,-1 0,0 0,-2-1,0 0,-2 0,-16 31,-9 28,0 10,-72 131,82-173,12-24,-20 31,-47 77,12-15,36-63,21-29</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5:06.105"/>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35 0,'0'6,"0"7,0 8,0 7,0 3,0 3,0 1,0 1,-6-7,-1-1,-1 0,2 1,2 2,1 1,2-5</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4:07.929"/>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2528 986,'-16'18,"0"2,2-1,-14 25,4-6,-93 175,11-16,63-121,-62 148,14-24,77-173,-2 4,0-1,-29 39,-21 34,38-59,527-740,-429 596,26-44,91-185,-183 321,0 0,-1-1,0 1,0-1,-1 0,3-14,-5 22,0-1,0 1,0 0,0-1,0 1,0 0,-1-1,1 1,0 0,-1 0,1-1,-1 1,1 0,-1 0,0 0,1 0,-1-1,0 1,0 0,0 0,-1 0,0 0,0 0,0 0,0 0,0 1,0-1,0 1,0 0,0-1,0 1,-1 0,1 0,0 0,0 1,0-1,0 0,0 1,-4 1,-15 5,-1 1,2 1,-1 1,1 0,-36 27,-86 80,17 5,-120 152,-37 40,277-310,-78 79,-97 123,170-188,10-12,11-11,22-22,36-39,-41 39,659-633,-586 559,-4-5,86-123,-177 221,-3 5,0-1,0 0,0 0,0 0,-1 0,1 0,-1 0,0-1,0 1,-1-1,0 1,2-6,-4 10,1-1,0 1,0-1,-1 1,1 0,0-1,-1 1,1-1,-1 1,1 0,0-1,-1 1,1 0,-1 0,1-1,-1 1,1 0,-1 0,1 0,-1 0,1-1,-1 1,1 0,-1 0,1 0,-1 0,1 0,-1 0,1 0,-1 1,1-1,-1 0,1 0,-1 0,1 0,0 1,-2-1,-10 4,1 1,-1 1,0-1,1 2,0 0,-19 15,20-14,-640 500,162-120,298-251,-77 62,249-184,-89 69,83-71,23-18,11-10,19-17,1 2,47-36,81-53,-88 68,732-585,-536 382,-189 159,-54 64,50-51,-71 81,-1 0,1-1,-1 1,0 0,1-1,-1 1,0-1,0 1,0-1,0 1,0-1,-1 0,1 1,0-1,-1 0,1-2,-1 3,-1 0,1 0,-1 0,1 1,-1-1,0 0,1 0,-1 0,0 0,1 1,-1-1,0 0,0 1,1-1,-1 1,0-1,0 1,0-1,0 1,0 0,0-1,0 1,0 0,0 0,0 0,0 0,0-1,0 2,-2-1,-16-2,0 2,0 0,0 1,0 0,0 2,1 0,-1 2,1 0,0 1,0 0,0 2,1 0,-26 17,29-15,2 0,-1 1,1 1,1 0,0 1,-13 18,-23 27,-68 66,-161 166,113-146,59-56,6-14,68-54,0 2,-26 26,40-35,0 0,-1-2,0 0,-1 0,0-2,-36 13,12-4,-143 50,148-51,0-1,-1-2,0-2,-1-1,-1-2,-48 5,-34 3,81-10,-65 4,19-10,129-1,-1 0,1-3,-1-2,1-1,47-14,-54 9,-2-2,51-26,-25 9,90-31,-135 55,2-1,-23 7,-29 10,-78 38,-67 24,152-63,-1-1,1-1,-1-1,-42 2,-21-8,93 0,0 0,0 0,-1 0,1 0,0 0,0 0,0 0,0 0,-1 0,1 0,0 0,0 0,0 0,-1 0,1 0,0 0,0 0,0 0,-1 0,1-1,0 1,0 0,0 0,0 0,0 0,-1 0,1 0,0-1,0 1,0 0,0 0,0 0,0 0,0-1,-1 1,1 0,0 0,0 0,0-1,0 1,0 0,0 0,0 0,0-1,0 1,0 0,0 0,0-1,9-10,15-8,-12 12,0 2,1-1,0 2,14-4,-13 5,1-2,-1 0,18-9,-5 1,0 1,39-11,-34 13,47-23,-23 7,69-20,-72 28,98-48,-22 1,15-7,13-5,-135 64,-1-1,21-18,9-7,113-87,-122 92,-20 13,-1-1,-1 0,0-2,27-45,16-19,-52 72,0-2,-1 1,15-36,5-10,-19 40,13-36,-16 36,1 0,13-21,-12 27,-1 0,0-1,-1 0,-1-1,-1 1,5-27,1-1,1 1,36-78,3-8,-41 100,-2-1,-1 0,-1-1,-2 0,1-43,-9 52,3 24,0 0,-1 0,1 0,0 0,-1 0,1 0,0 0,0 0,-1 0,1 0,0 0,0 0,-1 0,1 0,0 0,-1 0,1 0,0 0,0 1,-1-1,1 0,0 0,0 0,0 0,-1 1,1-1,0 0,0 0,0 0,0 1,-1-1,1 0,0 0,0 1,0-1,0 0,0 0,0 1,0-1,-18 44,7-10,-1-1,-24 44,0-1,24-52,-1-2,-1 0,0 0,-2-1,-26 26,20-22,7-5,1 1,1 0,0 1,-8 23,-18 30,10-25,-76 140,-26 37,88-158,-82 124,91-144,23-36,2 0,0 1,-10 20,9-17,0 0,-1 0,-1-2,0 1,-1-1,-24 20,17-15,0 1,-18 25,16-17,-2 0,0-2,-44 37,-34 41,82-86,2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4:28.323"/>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263 1,'53'-1,"-1"3,67 11,37 8,-99-15,-1 2,91 26,-121-27,0-2,0 0,42 1,39 6,-55-4,-1-2,98-3,12 1,-107 3,98 27,-132-28,6 1,0 2,-1 2,0 0,0 1,-1 1,31 24,-18-9,-1 2,61 67,-91-91,0 1,-1 0,0 0,-1 1,0-1,0 1,5 14,-8-20,0 0,-1 0,1 0,-1 0,1 0,-1 0,0 0,0 0,0 1,0-1,0 0,-1 0,1 0,-1 0,1 0,-1 0,0 0,0 0,0 0,0 0,0-1,0 1,0 0,0-1,-1 1,1 0,-1-1,1 0,-1 1,0-1,1 0,-1 0,0 0,0 0,0 0,-3 1,-13 2,-1 0,0-1,0 0,0-2,0-1,0 0,-30-4,-9 0,43 5,0-2,-1 0,1 0,0-1,0-1,0-1,0 0,0-1,1-1,0 0,0 0,-16-12,-5-9,0-1,-47-52,29 26,26 25,22 22,0 1,-1 0,1 0,-1 0,-1 1,1 0,-8-4,11 9,5 7,7 10,1 0,15 21,-4-9,-20-27,303 433,-288-414,83 122,-87-115,-12-27,0-1,0 0,0 1,0-1,0 1,0-1,0 1,0-1,0 1,0-1,0 0,0 1,0-1,0 1,0-1,-1 1,1-1,0 0,0 1,0-1,-1 1,1-1,0 0,0 1,-1-1,1 0,0 0,-1 1,0-1,-1 0,-1 0,1 0,0 0,-1 0,1-1,0 1,-1-1,1 0,0 1,-1-1,1 0,0 0,0-1,0 1,-4-3,-46-36,2-1,2-3,-53-60,69 70,22 24,-4-6,0 0,-2 2,1 0,-2 0,0 2,0 0,-21-10,6 6,2-1,0-2,1-1,1-1,1-1,-33-35,0-6,-39-38,82 86,-1 1,0 1,0 1,-29-15,20 13,0 1,-1 1,-1 2,0 1,-1 1,1 1,-1 2,-50-3,-7 9,48 1,-1-2,0-1,-63-12,42 4,0 1,-1 4,-83 4,162 0,127 1,-119 0,0 2,0 0,0 2,28 9,25 11,-44-15,1 1,44 22,36 23,43 22,-143-68,-1-1,16 15,23 16,4-5,-1 3,76 67,-62-44,-30-29,43 48,-23-26,-45-43,-1 1,-1 1,21 24,-14-11,68 86,-72-91,-2 1,0 0,-2 1,0 0,14 43,-8-24,0 5,-10-26,0 0,2 0,14 23,-12-23,-1 1,-1 0,-1 1,11 44,8 20,71 145,-90-208,-1 0,-2 0,-1 0,0 1,1 40,-4-45,25 122,-23-118,10 37,-9-44,-1-1,-1 1,0 0,0 30,-7-33,-5-16,-10-25,8 0,1 0,1-1,2 0,-8-57,0-119,14 197,-2-478,5 283,-2 191,0 0,0 1,-1-1,-1 1,0-1,0 1,-1 0,-7-16,16 64,-5-19,26 289,-24-288,-1-11,-1 1,0 0,0 0,-1 0,-2 15,2-25,0 0,0 0,0 1,0-1,0 0,0 0,0 0,0 1,-1-1,1 0,0 0,0 0,0 1,0-1,0 0,-1 0,1 0,0 0,0 0,0 1,-1-1,1 0,0 0,0 0,-1 0,1 0,0 0,0 0,0 0,-1 0,1 0,0 0,0 0,-1 0,1 0,0 0,0 0,-1 0,1 0,0 0,0 0,0 0,-1 0,1-1,0 1,0 0,0 0,-1 0,1 0,0 0,0-1,0 1,0 0,-1 0,1 0,0-1,0 1,0 0,0 0,0 0,0-1,0 1,0 0,0 0,0-1,0 1,-1 0,-9-19,-29-88,28 72,-26-54,28 74,2 12</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5:02.740"/>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5448 1652,'-69'-80,"37"41,-22-30,-43-47,84 103,-1 0,0 1,-1 0,0 1,-1 1,-18-9,-8-4,2-1,-63-50,81 54,2 0,1-2,1 0,0-1,2 0,-20-39,-28-38,45 75,0 0,-2 1,-1 1,-1 2,-1 0,-28-19,-36-28,57 42,-1 2,-49-28,9 6,48 30,-50-25,17 8,42 23,1 1,-30-12,-99-44,122 55,0 1,1 2,-30-8,26 9,-34-15,13 4,-1 2,-59-12,-30-9,100 24,0 1,0 1,0 2,-1 2,-39-2,-48 10,-65-3,91-15,63 9,-41-3,-318 7,203 6,114-5,37 0,0 2,0 1,-43 8,58-3,0 1,-41 20,3-2,36-17,-50 9,55-14,1 1,-1 1,1 1,-26 11,26-9,0 0,-1-1,0-1,0-1,0-1,-38 2,12 0,-1 2,-75 25,-88 43,164-58,-159 52,152-51,47-14,13-4,14-4,26-9,159-47,-148 36,-40 15,0 0,1 2,0 0,24-4,-8 3,-1-2,0-1,38-17,41-13,65-20,0 0,-143 51,0 2,0 1,49-3,316 8,-182 4,-170-3,-36 0,-33 0,3 0,0 1,0 1,1 1,-1 1,1 0,0 2,0 0,0 1,-24 13,-46 18,53-24,-38 21,-45 36,47-27,-95 43,139-74,-42 29,-11 5,45-29,15-7,0-1,-1-1,-30 9,6-6,1 3,-80 38,5-4,105-42,-14 7,0 0,1 2,-47 37,43-30,-43 27,57-40,-43 27,20-13,-57 43,94-64,-1 0,0 1,1-1,0 1,0 0,-5 8,7-11,1 0,-1 0,1 0,0 0,-1 0,1 0,0 0,0 0,-1 0,1 0,0 0,0 0,0 0,0 0,0 0,1 0,-1 0,0 0,0-1,1 1,-1 0,0 0,1 0,-1 0,1 0,-1 0,1 0,0-1,-1 1,1 0,0 0,-1-1,1 1,0-1,0 1,0-1,-1 1,1-1,0 1,2 0,3 1,1 0,-1 0,1-1,-1 1,1-1,0-1,0 1,-1-1,1-1,0 1,0-1,-1 0,12-3,8-5,1 0,24-14,-16 8,26-13,-3-3,57-38,-109 66,-1-1,0 0,0-1,-1 1,1-1,-1 0,0 0,0 0,5-11,-8 15,0-1,-1 1,1-1,-1 1,1-1,-1 1,1-1,-1 0,0 1,0-1,1 0,-1 1,-1-1,1 0,0 1,0-1,-1 1,1-1,0 0,-1 1,0-1,1 1,-1-1,0 1,0-1,0 1,0 0,0-1,0 1,0 0,0 0,-1 0,1 0,0 0,-1 0,1 0,-1 0,1 1,-1-1,1 0,-1 1,-1-1,-19-4,1 0,-1 2,0 0,-1 1,1 2,-39 3,18-2,-38 2,-113-2,191-1,0 0,0 0,0-1,0 1,1-1,-1 1,0-1,0 0,0 0,1-1,-1 1,1 0,-1-1,1 1,-1-1,1 0,0 0,0 0,0 0,0 0,0-1,0 1,1-1,-1 1,1-1,-1 1,1-1,0 0,0 0,0 1,1-1,-1 0,0-5,1 3,0-1,1 0,0 1,0-1,0 1,0-1,1 1,0-1,0 1,0 0,1 0,0 0,0 0,0 0,0 1,8-8,1 1,1 0,0 1,1 0,0 1,15-7,83-34,-61 29,1-3,2 3,0 2,92-20,-55 20,-57 11,-1 1,69-5,-90 12,-1 0,1 0,-1 1,1 1,21 5,-26-4,-1 0,1 0,-1 0,0 1,0 0,-1 0,1 0,-1 1,0 0,0 0,4 6,-4-4,0 0,0 0,-1 1,0-1,0 1,-1 0,0 0,-1 0,1 0,-2 1,1-1,0 15,-2-17,0 0,0 1,0-1,-1 0,0 0,0 0,-1 1,0-1,0 0,0-1,-1 1,0 0,0-1,0 0,-1 1,1-1,-8 7,-27 23,-71 52,76-67,-50 22,51-27,-62 39,36-15,27-19,1 1,-50 46,-92 105,122-124,-14 16,63-62,0-1,0 0,0 0,0 0,0 0,0 1,0-1,0 0,1 1,-1-1,0 0,1 1,-1-1,1 1,0-1,-1 1,1-1,0 1,0 0,0-1,0 1,0-1,1 3,-1-3,1 0,0 0,0 0,0 0,0 0,1 0,-1 0,0 0,0 0,0-1,1 1,-1 0,0-1,1 1,-1-1,1 1,-1-1,0 0,3 1,5 0,1-1,0 1,-1-1,1-1,0 0,9-2,8-5,0 0,0-2,-1-1,-1-1,39-24,109-93,-171 127,1 0,-1 0,0-1,0 1,0-1,0 0,0 1,1-5,-3 7,0 0,0 0,0-1,0 1,1 0,-1 0,0-1,0 1,0 0,0 0,0 0,0-1,0 1,0 0,0 0,0-1,0 1,0 0,0 0,0-1,0 1,0 0,0 0,0 0,-1-1,1 1,0 0,0 0,0 0,0-1,0 1,0 0,-1 0,1 0,0 0,0-1,-1 1,-16 6,-10 11,0 2,1 1,1 1,-40 45,-1-1,57-56,1 0,0 0,0 0,1 1,1 0,-1 1,2-1,-1 1,2 0,-1 1,-3 15,1 9,1-1,-1 52,3-31,-12 27,11-61,0 1,-1 23,3 345,5-200,-2 770,-1-934,-2 1,-12 50,0-4,2 1,5-33,-6 80,14 241,1-156,0-175,0-1,2 0,2 0,10 41,-9-52,1-1,1 1,0-2,1 1,1-1,1-1,23 29,33 25,3-3,84 63,-46-42,-4-12,-104-77,1 1,-1-1,1 0,-1 0,1 1,-1-1,0 0,1 1,-1-1,1 0,-1 1,0-1,1 0,-1 1,0-1,0 1,1-1,-1 1,0-1,0 1,0-1,0 1,1-1,-1 1,0-1,0 1,0-1,0 1,0-1,0 1,0-1,0 1,-1-1,1 1,0-1,0 1,0-1,0 0,-1 1,1-1,0 1,0-1,-1 1,1-1,0 0,-1 1,1-1,-1 0,1 1,0-1,-1 0,1 1,-1-1,1 0,-1 0,1 0,-1 1,1-1,-2 0,-33 6,12-5,1-1,0-1,-1-1,-32-8,-88-29,89 22,-73-13,97 25,1-1,-1-2,1-1,1-1,0-1,-39-22,49 23,1-1,0 0,1-1,0-1,1-1,1 0,0-1,1 0,0-1,-20-35,16 25,2-1,0 0,2-1,1-1,2 0,-8-33,10 32,4 15,1 0,0-1,1 1,-1-29,3 41,0 0,0 0,1 0,-1 0,1 0,0 0,0 0,0 0,0 0,0 1,1-1,-1 0,1 1,0-1,0 1,0-1,0 1,0 0,0 0,0 0,1 0,-1 0,1 0,0 1,-1 0,1-1,0 1,0 0,6-1,15-2,0 1,0 2,0 0,0 1,29 5,17-1,-55-2,-1-1,0 2,1-1,-1 2,0 0,-1 1,1 0,19 11,9 9,47 36,-25-16,-10-5,-2 2,46 50,-61-57,178 182,-196-197,-14-15,1 0,-1 1,0 0,-1 0,1 1,-1-1,-1 1,5 11,-7-18,-1 0,0 0,0 0,0 0,0 0,0 1,0-1,0 0,0 0,0 0,1 0,-1 1,0-1,0 0,0 0,0 0,0 0,0 1,0-1,0 0,0 0,0 0,0 0,0 1,0-1,-1 0,1 0,0 0,0 1,0-1,0 0,0 0,0 0,0 0,0 0,-1 1,1-1,0 0,0 0,0 0,0 0,0 0,-1 0,1 0,0 0,0 0,0 1,0-1,-1 0,1 0,0 0,0 0,0 0,-1 0,1 0,0 0,0 0,0 0,-16-8,-15-17,-37-42,-99-129,-42-44,-23 24,87 82,124 115,1-2,0 0,2-1,-22-35,32 44,1-1,0 0,2 0,-1 0,2-1,0 0,0 0,2 0,0 0,0-16,1-20,9-76,-7 123,-1 1,1 0,-1 0,1 0,0 0,0 0,0 0,0 0,1 0,-1 0,1 0,0 1,0-1,0 1,0-1,0 1,1 0,-1 0,1 0,-1 0,1 0,0 0,-1 1,1-1,0 1,0 0,0 0,0 0,1 0,-1 1,0-1,0 1,0 0,1 0,-1 0,5 0,3 2,1 0,-1 0,0 1,0 0,0 1,0 0,0 0,18 12,16 16,-2 2,-1 2,40 46,-71-72,7 10,-1 1,16 27,11 12,-27-37,-2 1,0 0,15 35,-15-26,25 37,-25-45,24 52,-27-51,26 45,-23-47,-2 1,13 36,8 14,70 99,-51-90,-30-45,57 73,-71-101,1 0,0-1,1-1,0 0,1 0,0-1,0 0,0-1,1-1,23 9,7-1,-6-1,2-1,-1-2,2-1,60 5,-61-11,45 10,-48-6,59 3,317-11,-404 1,1 0,-1-1,0 0,1 0,15-6,-23 7,1-1,0 1,-1-1,1 0,0 1,-1-1,1 0,-1 0,1 0,-1 0,0-1,1 1,-1 0,0-1,0 1,0 0,0-1,0 0,0 1,0-1,0 1,-1-1,1 0,-1 1,1-1,-1 0,0 0,0 0,1 1,-1-1,-1 0,1 0,0 0,-1-2,0 1,0-1,-1 1,0 0,0 0,0 0,0 0,0 0,0 0,-1 1,0-1,1 1,-1 0,0-1,0 1,0 0,0 1,-1-1,-5-2,-4-1,0 1,0 0,-21-4,8 4,-1-1,2-1,-1-2,1 0,0-2,-39-21,-202-99,262 128,-84-42,2-4,1-3,4-4,-83-71,47 30,72 58,2-2,1-1,-58-75,73 74,20 29,-1 1,-13-18,-209-262,185 233,-9-15,38 48,-13-20,-21-50,30 54,12 26,0 0,1-1,0 0,2 0,0 0,1-1,-4-30,5 24,0 0,-2 0,-1 1,-10-26,8 23,0 0,-8-51,12-5,3 50,-9-62,-33-180,34 204,3-1,3 0,6-71,0 16,-4 86,0 5,2 0,8-53,-7 77,0 0,1 1,0-1,1 1,0 0,1 1,0-1,0 1,1-1,0 2,1-1,12-12,30-23,-21 19,48-55,9-22,-36 45,-3-1,45-75,-26 36,-50 75,1 0,1 0,0 2,31-28,33-37,-65 68,1 0,1 1,1 0,0 2,34-20,29-22,56-42,-109 78,-7 7,39-18,16-10,62-33,-93 52,-33 16,0 1,0 1,18-4,-18 5,-1 0,1-1,-1 0,13-7,51-29,132-47,-182 79,1 2,46-6,4 0,-28 3,1 3,54-1,104 8,-69 2,787-3,-915 0,1 1,-1 1,0 0,-1 0,1 1,0 0,-1 1,1 1,-1-1,13 9,10 9,50 43,-57-43,1 0,42 24,-38-27,-2 1,-1 2,0 1,31 34,47 40,-104-96,58 46,87 86,-109-94,105 120,-118-127,0 1,-3 1,23 43,51 90,-38-73,-36-56,1 0,-1 0,-3 2,17 47,-7-6,10 38,-7-24,-21-69,-2 2,-1-1,7 46,-7-27,20 71,-8-41,-14-47,-2 1,-1 0,-2 38,1 15,8-46,-8-27,-13-27,-99-217,84 174,26 60,0 0,0 0,0 1,0-1,0 0,0 0,0 0,0 0,0 0,-1 0,1 0,0 0,0 0,0 0,0 0,0 0,0 0,0 0,0 1,-1-1,1 0,0 0,0 0,0 0,0 0,0 0,0 0,-1 0,1-1,0 1,0 0,0 0,0 0,0 0,0 0,0 0,0 0,-1 0,1 0,0 0,0 0,0 0,0 0,0 0,0-1,0 1,0 0,0 0,0 0,0 0,-1 0,1 0,0 0,0 0,0-1,0 1,0 0,0 0,0 0,0 0,0 0,0 0,0 0,0-1,0 1,0 0,0 0,1 0,-4 14,2 20,4 562,-5-575,-1 0,-1 0,0 0,-2-1,0 0,-2 0,-16 31,-9 28,0 10,-72 131,82-173,12-24,-20 31,-47 77,12-15,36-63,21-29</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5:06.105"/>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35 0,'0'6,"0"7,0 8,0 7,0 3,0 3,0 1,0 1,-6-7,-1-1,-1 0,2 1,2 2,1 1,2-5</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4:07.929"/>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2528 986,'-16'18,"0"2,2-1,-14 25,4-6,-93 175,11-16,63-121,-62 148,14-24,77-173,-2 4,0-1,-29 39,-21 34,38-59,527-740,-429 596,26-44,91-185,-183 321,0 0,-1-1,0 1,0-1,-1 0,3-14,-5 22,0-1,0 1,0 0,0-1,0 1,0 0,-1-1,1 1,0 0,-1 0,1-1,-1 1,1 0,-1 0,0 0,1 0,-1-1,0 1,0 0,0 0,-1 0,0 0,0 0,0 0,0 0,0 1,0-1,0 1,0 0,0-1,0 1,-1 0,1 0,0 0,0 1,0-1,0 0,0 1,-4 1,-15 5,-1 1,2 1,-1 1,1 0,-36 27,-86 80,17 5,-120 152,-37 40,277-310,-78 79,-97 123,170-188,10-12,11-11,22-22,36-39,-41 39,659-633,-586 559,-4-5,86-123,-177 221,-3 5,0-1,0 0,0 0,0 0,-1 0,1 0,-1 0,0-1,0 1,-1-1,0 1,2-6,-4 10,1-1,0 1,0-1,-1 1,1 0,0-1,-1 1,1-1,-1 1,1 0,0-1,-1 1,1 0,-1 0,1-1,-1 1,1 0,-1 0,1 0,-1 0,1-1,-1 1,1 0,-1 0,1 0,-1 0,1 0,-1 0,1 0,-1 1,1-1,-1 0,1 0,-1 0,1 0,0 1,-2-1,-10 4,1 1,-1 1,0-1,1 2,0 0,-19 15,20-14,-640 500,162-120,298-251,-77 62,249-184,-89 69,83-71,23-18,11-10,19-17,1 2,47-36,81-53,-88 68,732-585,-536 382,-189 159,-54 64,50-51,-71 81,-1 0,1-1,-1 1,0 0,1-1,-1 1,0-1,0 1,0-1,0 1,0-1,-1 0,1 1,0-1,-1 0,1-2,-1 3,-1 0,1 0,-1 0,1 1,-1-1,0 0,1 0,-1 0,0 0,1 1,-1-1,0 0,0 1,1-1,-1 1,0-1,0 1,0-1,0 1,0 0,0-1,0 1,0 0,0 0,0 0,0 0,0-1,0 2,-2-1,-16-2,0 2,0 0,0 1,0 0,0 2,1 0,-1 2,1 0,0 1,0 0,0 2,1 0,-26 17,29-15,2 0,-1 1,1 1,1 0,0 1,-13 18,-23 27,-68 66,-161 166,113-146,59-56,6-14,68-54,0 2,-26 26,40-35,0 0,-1-2,0 0,-1 0,0-2,-36 13,12-4,-143 50,148-51,0-1,-1-2,0-2,-1-1,-1-2,-48 5,-34 3,81-10,-65 4,19-10,129-1,-1 0,1-3,-1-2,1-1,47-14,-54 9,-2-2,51-26,-25 9,90-31,-135 55,2-1,-23 7,-29 10,-78 38,-67 24,152-63,-1-1,1-1,-1-1,-42 2,-21-8,93 0,0 0,0 0,-1 0,1 0,0 0,0 0,0 0,0 0,-1 0,1 0,0 0,0 0,0 0,-1 0,1 0,0 0,0 0,0 0,-1 0,1-1,0 1,0 0,0 0,0 0,0 0,-1 0,1 0,0-1,0 1,0 0,0 0,0 0,0 0,0-1,-1 1,1 0,0 0,0 0,0-1,0 1,0 0,0 0,0 0,0-1,0 1,0 0,0 0,0-1,9-10,15-8,-12 12,0 2,1-1,0 2,14-4,-13 5,1-2,-1 0,18-9,-5 1,0 1,39-11,-34 13,47-23,-23 7,69-20,-72 28,98-48,-22 1,15-7,13-5,-135 64,-1-1,21-18,9-7,113-87,-122 92,-20 13,-1-1,-1 0,0-2,27-45,16-19,-52 72,0-2,-1 1,15-36,5-10,-19 40,13-36,-16 36,1 0,13-21,-12 27,-1 0,0-1,-1 0,-1-1,-1 1,5-27,1-1,1 1,36-78,3-8,-41 100,-2-1,-1 0,-1-1,-2 0,1-43,-9 52,3 24,0 0,-1 0,1 0,0 0,-1 0,1 0,0 0,0 0,-1 0,1 0,0 0,0 0,-1 0,1 0,0 0,-1 0,1 0,0 0,0 1,-1-1,1 0,0 0,0 0,0 0,-1 1,1-1,0 0,0 0,0 0,0 1,-1-1,1 0,0 0,0 1,0-1,0 0,0 0,0 1,0-1,-18 44,7-10,-1-1,-24 44,0-1,24-52,-1-2,-1 0,0 0,-2-1,-26 26,20-22,7-5,1 1,1 0,0 1,-8 23,-18 30,10-25,-76 140,-26 37,88-158,-82 124,91-144,23-36,2 0,0 1,-10 20,9-17,0 0,-1 0,-1-2,0 1,-1-1,-24 20,17-15,0 1,-18 25,16-17,-2 0,0-2,-44 37,-34 41,82-86,2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4:28.323"/>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263 1,'53'-1,"-1"3,67 11,37 8,-99-15,-1 2,91 26,-121-27,0-2,0 0,42 1,39 6,-55-4,-1-2,98-3,12 1,-107 3,98 27,-132-28,6 1,0 2,-1 2,0 0,0 1,-1 1,31 24,-18-9,-1 2,61 67,-91-91,0 1,-1 0,0 0,-1 1,0-1,0 1,5 14,-8-20,0 0,-1 0,1 0,-1 0,1 0,-1 0,0 0,0 0,0 1,0-1,0 0,-1 0,1 0,-1 0,1 0,-1 0,0 0,0 0,0 0,0 0,0-1,0 1,0 0,0-1,-1 1,1 0,-1-1,1 0,-1 1,0-1,1 0,-1 0,0 0,0 0,0 0,-3 1,-13 2,-1 0,0-1,0 0,0-2,0-1,0 0,-30-4,-9 0,43 5,0-2,-1 0,1 0,0-1,0-1,0-1,0 0,0-1,1-1,0 0,0 0,-16-12,-5-9,0-1,-47-52,29 26,26 25,22 22,0 1,-1 0,1 0,-1 0,-1 1,1 0,-8-4,11 9,5 7,7 10,1 0,15 21,-4-9,-20-27,303 433,-288-414,83 122,-87-115,-12-27,0-1,0 0,0 1,0-1,0 1,0-1,0 1,0-1,0 1,0-1,0 0,0 1,0-1,0 1,0-1,-1 1,1-1,0 0,0 1,0-1,-1 1,1-1,0 0,0 1,-1-1,1 0,0 0,-1 1,0-1,-1 0,-1 0,1 0,0 0,-1 0,1-1,0 1,-1-1,1 0,0 1,-1-1,1 0,0 0,0-1,0 1,-4-3,-46-36,2-1,2-3,-53-60,69 70,22 24,-4-6,0 0,-2 2,1 0,-2 0,0 2,0 0,-21-10,6 6,2-1,0-2,1-1,1-1,1-1,-33-35,0-6,-39-38,82 86,-1 1,0 1,0 1,-29-15,20 13,0 1,-1 1,-1 2,0 1,-1 1,1 1,-1 2,-50-3,-7 9,48 1,-1-2,0-1,-63-12,42 4,0 1,-1 4,-83 4,162 0,127 1,-119 0,0 2,0 0,0 2,28 9,25 11,-44-15,1 1,44 22,36 23,43 22,-143-68,-1-1,16 15,23 16,4-5,-1 3,76 67,-62-44,-30-29,43 48,-23-26,-45-43,-1 1,-1 1,21 24,-14-11,68 86,-72-91,-2 1,0 0,-2 1,0 0,14 43,-8-24,0 5,-10-26,0 0,2 0,14 23,-12-23,-1 1,-1 0,-1 1,11 44,8 20,71 145,-90-208,-1 0,-2 0,-1 0,0 1,1 40,-4-45,25 122,-23-118,10 37,-9-44,-1-1,-1 1,0 0,0 30,-7-33,-5-16,-10-25,8 0,1 0,1-1,2 0,-8-57,0-119,14 197,-2-478,5 283,-2 191,0 0,0 1,-1-1,-1 1,0-1,0 1,-1 0,-7-16,16 64,-5-19,26 289,-24-288,-1-11,-1 1,0 0,0 0,-1 0,-2 15,2-25,0 0,0 0,0 1,0-1,0 0,0 0,0 0,0 1,-1-1,1 0,0 0,0 0,0 1,0-1,0 0,-1 0,1 0,0 0,0 0,0 1,-1-1,1 0,0 0,0 0,-1 0,1 0,0 0,0 0,0 0,-1 0,1 0,0 0,0 0,-1 0,1 0,0 0,0 0,-1 0,1 0,0 0,0 0,0 0,-1 0,1-1,0 1,0 0,0 0,-1 0,1 0,0 0,0-1,0 1,0 0,-1 0,1 0,0-1,0 1,0 0,0 0,0 0,0-1,0 1,0 0,0 0,0-1,0 1,-1 0,-9-19,-29-88,28 72,-26-54,28 74,2 12</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5:02.740"/>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5448 1652,'-69'-80,"37"41,-22-30,-43-47,84 103,-1 0,0 1,-1 0,0 1,-1 1,-18-9,-8-4,2-1,-63-50,81 54,2 0,1-2,1 0,0-1,2 0,-20-39,-28-38,45 75,0 0,-2 1,-1 1,-1 2,-1 0,-28-19,-36-28,57 42,-1 2,-49-28,9 6,48 30,-50-25,17 8,42 23,1 1,-30-12,-99-44,122 55,0 1,1 2,-30-8,26 9,-34-15,13 4,-1 2,-59-12,-30-9,100 24,0 1,0 1,0 2,-1 2,-39-2,-48 10,-65-3,91-15,63 9,-41-3,-318 7,203 6,114-5,37 0,0 2,0 1,-43 8,58-3,0 1,-41 20,3-2,36-17,-50 9,55-14,1 1,-1 1,1 1,-26 11,26-9,0 0,-1-1,0-1,0-1,0-1,-38 2,12 0,-1 2,-75 25,-88 43,164-58,-159 52,152-51,47-14,13-4,14-4,26-9,159-47,-148 36,-40 15,0 0,1 2,0 0,24-4,-8 3,-1-2,0-1,38-17,41-13,65-20,0 0,-143 51,0 2,0 1,49-3,316 8,-182 4,-170-3,-36 0,-33 0,3 0,0 1,0 1,1 1,-1 1,1 0,0 2,0 0,0 1,-24 13,-46 18,53-24,-38 21,-45 36,47-27,-95 43,139-74,-42 29,-11 5,45-29,15-7,0-1,-1-1,-30 9,6-6,1 3,-80 38,5-4,105-42,-14 7,0 0,1 2,-47 37,43-30,-43 27,57-40,-43 27,20-13,-57 43,94-64,-1 0,0 1,1-1,0 1,0 0,-5 8,7-11,1 0,-1 0,1 0,0 0,-1 0,1 0,0 0,0 0,-1 0,1 0,0 0,0 0,0 0,0 0,0 0,1 0,-1 0,0 0,0-1,1 1,-1 0,0 0,1 0,-1 0,1 0,-1 0,1 0,0-1,-1 1,1 0,0 0,-1-1,1 1,0-1,0 1,0-1,-1 1,1-1,0 1,2 0,3 1,1 0,-1 0,1-1,-1 1,1-1,0-1,0 1,-1-1,1-1,0 1,0-1,-1 0,12-3,8-5,1 0,24-14,-16 8,26-13,-3-3,57-38,-109 66,-1-1,0 0,0-1,-1 1,1-1,-1 0,0 0,0 0,5-11,-8 15,0-1,-1 1,1-1,-1 1,1-1,-1 1,1-1,-1 0,0 1,0-1,1 0,-1 1,-1-1,1 0,0 1,0-1,-1 1,1-1,0 0,-1 1,0-1,1 1,-1-1,0 1,0-1,0 1,0 0,0-1,0 1,0 0,0 0,-1 0,1 0,0 0,-1 0,1 0,-1 0,1 1,-1-1,1 0,-1 1,-1-1,-19-4,1 0,-1 2,0 0,-1 1,1 2,-39 3,18-2,-38 2,-113-2,191-1,0 0,0 0,0-1,0 1,1-1,-1 1,0-1,0 0,0 0,1-1,-1 1,1 0,-1-1,1 1,-1-1,1 0,0 0,0 0,0 0,0 0,0-1,0 1,1-1,-1 1,1-1,-1 1,1-1,0 0,0 0,0 1,1-1,-1 0,0-5,1 3,0-1,1 0,0 1,0-1,0 1,0-1,1 1,0-1,0 1,0 0,1 0,0 0,0 0,0 0,0 1,8-8,1 1,1 0,0 1,1 0,0 1,15-7,83-34,-61 29,1-3,2 3,0 2,92-20,-55 20,-57 11,-1 1,69-5,-90 12,-1 0,1 0,-1 1,1 1,21 5,-26-4,-1 0,1 0,-1 0,0 1,0 0,-1 0,1 0,-1 1,0 0,0 0,4 6,-4-4,0 0,0 0,-1 1,0-1,0 1,-1 0,0 0,-1 0,1 0,-2 1,1-1,0 15,-2-17,0 0,0 1,0-1,-1 0,0 0,0 0,-1 1,0-1,0 0,0-1,-1 1,0 0,0-1,0 0,-1 1,1-1,-8 7,-27 23,-71 52,76-67,-50 22,51-27,-62 39,36-15,27-19,1 1,-50 46,-92 105,122-124,-14 16,63-62,0-1,0 0,0 0,0 0,0 0,0 1,0-1,0 0,1 1,-1-1,0 0,1 1,-1-1,1 1,0-1,-1 1,1-1,0 1,0 0,0-1,0 1,0-1,1 3,-1-3,1 0,0 0,0 0,0 0,0 0,1 0,-1 0,0 0,0 0,0-1,1 1,-1 0,0-1,1 1,-1-1,1 1,-1-1,0 0,3 1,5 0,1-1,0 1,-1-1,1-1,0 0,9-2,8-5,0 0,0-2,-1-1,-1-1,39-24,109-93,-171 127,1 0,-1 0,0-1,0 1,0-1,0 0,0 1,1-5,-3 7,0 0,0 0,0-1,0 1,1 0,-1 0,0-1,0 1,0 0,0 0,0 0,0-1,0 1,0 0,0 0,0-1,0 1,0 0,0 0,0-1,0 1,0 0,0 0,0 0,-1-1,1 1,0 0,0 0,0 0,0-1,0 1,0 0,-1 0,1 0,0 0,0-1,-1 1,-16 6,-10 11,0 2,1 1,1 1,-40 45,-1-1,57-56,1 0,0 0,0 0,1 1,1 0,-1 1,2-1,-1 1,2 0,-1 1,-3 15,1 9,1-1,-1 52,3-31,-12 27,11-61,0 1,-1 23,3 345,5-200,-2 770,-1-934,-2 1,-12 50,0-4,2 1,5-33,-6 80,14 241,1-156,0-175,0-1,2 0,2 0,10 41,-9-52,1-1,1 1,0-2,1 1,1-1,1-1,23 29,33 25,3-3,84 63,-46-42,-4-12,-104-77,1 1,-1-1,1 0,-1 0,1 1,-1-1,0 0,1 1,-1-1,1 0,-1 1,0-1,1 0,-1 1,0-1,0 1,1-1,-1 1,0-1,0 1,0-1,0 1,1-1,-1 1,0-1,0 1,0-1,0 1,0-1,0 1,0-1,0 1,-1-1,1 1,0-1,0 1,0-1,0 0,-1 1,1-1,0 1,0-1,-1 1,1-1,0 0,-1 1,1-1,-1 0,1 1,0-1,-1 0,1 1,-1-1,1 0,-1 0,1 0,-1 1,1-1,-2 0,-33 6,12-5,1-1,0-1,-1-1,-32-8,-88-29,89 22,-73-13,97 25,1-1,-1-2,1-1,1-1,0-1,-39-22,49 23,1-1,0 0,1-1,0-1,1-1,1 0,0-1,1 0,0-1,-20-35,16 25,2-1,0 0,2-1,1-1,2 0,-8-33,10 32,4 15,1 0,0-1,1 1,-1-29,3 41,0 0,0 0,1 0,-1 0,1 0,0 0,0 0,0 0,0 0,0 1,1-1,-1 0,1 1,0-1,0 1,0-1,0 1,0 0,0 0,0 0,1 0,-1 0,1 0,0 1,-1 0,1-1,0 1,0 0,6-1,15-2,0 1,0 2,0 0,0 1,29 5,17-1,-55-2,-1-1,0 2,1-1,-1 2,0 0,-1 1,1 0,19 11,9 9,47 36,-25-16,-10-5,-2 2,46 50,-61-57,178 182,-196-197,-14-15,1 0,-1 1,0 0,-1 0,1 1,-1-1,-1 1,5 11,-7-18,-1 0,0 0,0 0,0 0,0 0,0 1,0-1,0 0,0 0,0 0,1 0,-1 1,0-1,0 0,0 0,0 0,0 0,0 1,0-1,0 0,0 0,0 0,0 0,0 1,0-1,-1 0,1 0,0 0,0 1,0-1,0 0,0 0,0 0,0 0,0 0,-1 1,1-1,0 0,0 0,0 0,0 0,0 0,-1 0,1 0,0 0,0 0,0 1,0-1,-1 0,1 0,0 0,0 0,0 0,-1 0,1 0,0 0,0 0,0 0,-16-8,-15-17,-37-42,-99-129,-42-44,-23 24,87 82,124 115,1-2,0 0,2-1,-22-35,32 44,1-1,0 0,2 0,-1 0,2-1,0 0,0 0,2 0,0 0,0-16,1-20,9-76,-7 123,-1 1,1 0,-1 0,1 0,0 0,0 0,0 0,0 0,1 0,-1 0,1 0,0 1,0-1,0 1,0-1,0 1,1 0,-1 0,1 0,-1 0,1 0,0 0,-1 1,1-1,0 1,0 0,0 0,0 0,1 0,-1 1,0-1,0 1,0 0,1 0,-1 0,5 0,3 2,1 0,-1 0,0 1,0 0,0 1,0 0,0 0,18 12,16 16,-2 2,-1 2,40 46,-71-72,7 10,-1 1,16 27,11 12,-27-37,-2 1,0 0,15 35,-15-26,25 37,-25-45,24 52,-27-51,26 45,-23-47,-2 1,13 36,8 14,70 99,-51-90,-30-45,57 73,-71-101,1 0,0-1,1-1,0 0,1 0,0-1,0 0,0-1,1-1,23 9,7-1,-6-1,2-1,-1-2,2-1,60 5,-61-11,45 10,-48-6,59 3,317-11,-404 1,1 0,-1-1,0 0,1 0,15-6,-23 7,1-1,0 1,-1-1,1 0,0 1,-1-1,1 0,-1 0,1 0,-1 0,0-1,1 1,-1 0,0-1,0 1,0 0,0-1,0 0,0 1,0-1,0 1,-1-1,1 0,-1 1,1-1,-1 0,0 0,0 0,1 1,-1-1,-1 0,1 0,0 0,-1-2,0 1,0-1,-1 1,0 0,0 0,0 0,0 0,0 0,0 0,-1 1,0-1,1 1,-1 0,0-1,0 1,0 0,0 1,-1-1,-5-2,-4-1,0 1,0 0,-21-4,8 4,-1-1,2-1,-1-2,1 0,0-2,-39-21,-202-99,262 128,-84-42,2-4,1-3,4-4,-83-71,47 30,72 58,2-2,1-1,-58-75,73 74,20 29,-1 1,-13-18,-209-262,185 233,-9-15,38 48,-13-20,-21-50,30 54,12 26,0 0,1-1,0 0,2 0,0 0,1-1,-4-30,5 24,0 0,-2 0,-1 1,-10-26,8 23,0 0,-8-51,12-5,3 50,-9-62,-33-180,34 204,3-1,3 0,6-71,0 16,-4 86,0 5,2 0,8-53,-7 77,0 0,1 1,0-1,1 1,0 0,1 1,0-1,0 1,1-1,0 2,1-1,12-12,30-23,-21 19,48-55,9-22,-36 45,-3-1,45-75,-26 36,-50 75,1 0,1 0,0 2,31-28,33-37,-65 68,1 0,1 1,1 0,0 2,34-20,29-22,56-42,-109 78,-7 7,39-18,16-10,62-33,-93 52,-33 16,0 1,0 1,18-4,-18 5,-1 0,1-1,-1 0,13-7,51-29,132-47,-182 79,1 2,46-6,4 0,-28 3,1 3,54-1,104 8,-69 2,787-3,-915 0,1 1,-1 1,0 0,-1 0,1 1,0 0,-1 1,1 1,-1-1,13 9,10 9,50 43,-57-43,1 0,42 24,-38-27,-2 1,-1 2,0 1,31 34,47 40,-104-96,58 46,87 86,-109-94,105 120,-118-127,0 1,-3 1,23 43,51 90,-38-73,-36-56,1 0,-1 0,-3 2,17 47,-7-6,10 38,-7-24,-21-69,-2 2,-1-1,7 46,-7-27,20 71,-8-41,-14-47,-2 1,-1 0,-2 38,1 15,8-46,-8-27,-13-27,-99-217,84 174,26 60,0 0,0 0,0 1,0-1,0 0,0 0,0 0,0 0,0 0,-1 0,1 0,0 0,0 0,0 0,0 0,0 0,0 0,0 0,0 1,-1-1,1 0,0 0,0 0,0 0,0 0,0 0,0 0,-1 0,1-1,0 1,0 0,0 0,0 0,0 0,0 0,0 0,0 0,-1 0,1 0,0 0,0 0,0 0,0 0,0 0,0-1,0 1,0 0,0 0,0 0,0 0,-1 0,1 0,0 0,0 0,0-1,0 1,0 0,0 0,0 0,0 0,0 0,0 0,0 0,0-1,0 1,0 0,0 0,1 0,-4 14,2 20,4 562,-5-575,-1 0,-1 0,0 0,-2-1,0 0,-2 0,-16 31,-9 28,0 10,-72 131,82-173,12-24,-20 31,-47 77,12-15,36-63,21-29</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7T06:22:09.024"/>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815 3150,'2'-25,"1"-1,0 1,12-39,-1 2,0-1,2 0,29-70,-23 67,-4-2,-2 0,9-95,0 4,-13 82,4-125,-17-77,-2 109,3 176,-9 232,7-211,-2 0,-2 0,0 0,-2-1,0 0,-21 42,28-65,-1 0,0 1,-1-1,1 0,0 0,-7 6,9-9,0 0,-1 1,1-1,-1 0,1 0,0 1,-1-1,1 0,-1 0,1 0,-1 0,1 0,-1 0,1 1,-1-1,1 0,-1 0,1 0,0-1,-1 1,1 0,-1 0,0 0,0-1,0 1,1-1,-1 0,0 0,0 1,1-1,-1 0,1 0,-1 0,1 0,-1 1,1-1,-1 0,1 0,-1-2,-3-14,1 0,0 0,0-32,-3-20,-1 18,2 14,0 1,-3 0,-1 0,-1 1,-29-64,-3 5,30 63,-1 1,-30-48,30 58,2-1,0-1,1 0,1 0,-9-36,7 27,-1 1,-32-55,18 34,-14-20,23 42,-26-58,-6-28,-23-64,70 173,1 0,0 0,0 0,0-1,1 1,0 0,0-1,1 1,-1 0,1 0,1-1,-1 1,1 0,0 0,1 1,-1-1,1 0,0 1,1-1,-1 1,6-6,9-9,1 1,0 1,41-30,5-5,-55 44,26-24,-35 32,1 0,-1-1,1 1,-1 0,1 0,0 0,-1 1,1-1,0 0,0 1,0-1,-1 1,1 0,0-1,0 1,0 0,0 0,0 0,3 1,-3 0,-1 1,1-1,-1 1,1 0,-1-1,0 1,0 0,1 0,-1 0,-1 0,1 0,0 0,0 0,-1 0,1 1,-1-1,0 0,0 0,1 0,-2 0,1 4,0 1,5 51,-4 0,-1 0,-4 0,-2-1,-2 0,-24 85,16-100,16-43,10-19,80-191,-42 93,-30 83,-18 34,0 1,0 0,0-1,0 1,1-1,-1 1,0 0,0-1,1 1,-1-1,0 1,1 0,-1-1,0 1,1 0,-1 0,1-1,-1 1,1 0,-1 0,0 0,1-1,-1 1,1 0,-1 0,2 0,3 10,-3 24,-1-32,-4 252,0-97,3-144,0 0,0 1,-1 0,-1-1,-4 22,5-31,0-1,-1 1,1-1,-1 1,0-1,0 1,0-1,0 0,-1 0,1 0,-1 0,0-1,0 1,0 0,0-1,0 0,0 0,-1 0,1 0,-7 2,0-1,0-1,1 1,-1-2,0 1,0-1,0-1,0 0,0 0,-1-1,2 0,-1-1,0 0,0 0,0-1,1-1,0 0,-1 0,2 0,-1-1,0-1,1 1,0-1,0-1,1 0,0 0,0 0,0-1,1 0,0 0,-9-17,-66-145,33 68,34 74,-2 0,-1 2,0 0,-2 1,-42-43,55 62,-1 1,0-1,0 1,-1 0,0 1,1 0,-14-5,19 8,0 1,0-1,0 0,0 1,0 0,0-1,0 1,0 0,-1 0,1 0,0 0,0 0,0 1,0-1,0 1,0-1,0 1,0 0,0 0,0 0,0 0,0 0,0 0,1 0,-1 1,0-1,1 1,-1-1,1 1,0-1,-1 1,1 0,0 0,0 0,0 0,-1 3,-1 5,0 1,0 0,1-1,0 1,1 0,0 0,1 1,1 15,18 93,-12-86,55 210,-35-151,-22-76,0-1,1 0,0 0,17 28,-17-36,0 0,0 0,1 0,0 0,1-1,-1-1,1 1,0-1,14 7,11 8,-1 1,0 1,-2 2,-1 1,-1 1,-1 2,-2 0,-1 2,-1 1,-1 1,-3 0,27 60,-31-54,-2 1,9 49,-12-45,23 65,-4-40,49 139,-67-175,-2 1,-2 1,-1 0,1 44,-8 70,2 29,4-135,2 0,1-1,3 0,28 74,-22-76</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5:06.105"/>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35 0,'0'6,"0"7,0 8,0 7,0 3,0 3,0 1,0 1,-6-7,-1-1,-1 0,2 1,2 2,1 1,2-5</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4:07.929"/>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2528 986,'-16'18,"0"2,2-1,-14 25,4-6,-93 175,11-16,63-121,-62 148,14-24,77-173,-2 4,0-1,-29 39,-21 34,38-59,527-740,-429 596,26-44,91-185,-183 321,0 0,-1-1,0 1,0-1,-1 0,3-14,-5 22,0-1,0 1,0 0,0-1,0 1,0 0,-1-1,1 1,0 0,-1 0,1-1,-1 1,1 0,-1 0,0 0,1 0,-1-1,0 1,0 0,0 0,-1 0,0 0,0 0,0 0,0 0,0 1,0-1,0 1,0 0,0-1,0 1,-1 0,1 0,0 0,0 1,0-1,0 0,0 1,-4 1,-15 5,-1 1,2 1,-1 1,1 0,-36 27,-86 80,17 5,-120 152,-37 40,277-310,-78 79,-97 123,170-188,10-12,11-11,22-22,36-39,-41 39,659-633,-586 559,-4-5,86-123,-177 221,-3 5,0-1,0 0,0 0,0 0,-1 0,1 0,-1 0,0-1,0 1,-1-1,0 1,2-6,-4 10,1-1,0 1,0-1,-1 1,1 0,0-1,-1 1,1-1,-1 1,1 0,0-1,-1 1,1 0,-1 0,1-1,-1 1,1 0,-1 0,1 0,-1 0,1-1,-1 1,1 0,-1 0,1 0,-1 0,1 0,-1 0,1 0,-1 1,1-1,-1 0,1 0,-1 0,1 0,0 1,-2-1,-10 4,1 1,-1 1,0-1,1 2,0 0,-19 15,20-14,-640 500,162-120,298-251,-77 62,249-184,-89 69,83-71,23-18,11-10,19-17,1 2,47-36,81-53,-88 68,732-585,-536 382,-189 159,-54 64,50-51,-71 81,-1 0,1-1,-1 1,0 0,1-1,-1 1,0-1,0 1,0-1,0 1,0-1,-1 0,1 1,0-1,-1 0,1-2,-1 3,-1 0,1 0,-1 0,1 1,-1-1,0 0,1 0,-1 0,0 0,1 1,-1-1,0 0,0 1,1-1,-1 1,0-1,0 1,0-1,0 1,0 0,0-1,0 1,0 0,0 0,0 0,0 0,0-1,0 2,-2-1,-16-2,0 2,0 0,0 1,0 0,0 2,1 0,-1 2,1 0,0 1,0 0,0 2,1 0,-26 17,29-15,2 0,-1 1,1 1,1 0,0 1,-13 18,-23 27,-68 66,-161 166,113-146,59-56,6-14,68-54,0 2,-26 26,40-35,0 0,-1-2,0 0,-1 0,0-2,-36 13,12-4,-143 50,148-51,0-1,-1-2,0-2,-1-1,-1-2,-48 5,-34 3,81-10,-65 4,19-10,129-1,-1 0,1-3,-1-2,1-1,47-14,-54 9,-2-2,51-26,-25 9,90-31,-135 55,2-1,-23 7,-29 10,-78 38,-67 24,152-63,-1-1,1-1,-1-1,-42 2,-21-8,93 0,0 0,0 0,-1 0,1 0,0 0,0 0,0 0,0 0,-1 0,1 0,0 0,0 0,0 0,-1 0,1 0,0 0,0 0,0 0,-1 0,1-1,0 1,0 0,0 0,0 0,0 0,-1 0,1 0,0-1,0 1,0 0,0 0,0 0,0 0,0-1,-1 1,1 0,0 0,0 0,0-1,0 1,0 0,0 0,0 0,0-1,0 1,0 0,0 0,0-1,9-10,15-8,-12 12,0 2,1-1,0 2,14-4,-13 5,1-2,-1 0,18-9,-5 1,0 1,39-11,-34 13,47-23,-23 7,69-20,-72 28,98-48,-22 1,15-7,13-5,-135 64,-1-1,21-18,9-7,113-87,-122 92,-20 13,-1-1,-1 0,0-2,27-45,16-19,-52 72,0-2,-1 1,15-36,5-10,-19 40,13-36,-16 36,1 0,13-21,-12 27,-1 0,0-1,-1 0,-1-1,-1 1,5-27,1-1,1 1,36-78,3-8,-41 100,-2-1,-1 0,-1-1,-2 0,1-43,-9 52,3 24,0 0,-1 0,1 0,0 0,-1 0,1 0,0 0,0 0,-1 0,1 0,0 0,0 0,-1 0,1 0,0 0,-1 0,1 0,0 0,0 1,-1-1,1 0,0 0,0 0,0 0,-1 1,1-1,0 0,0 0,0 0,0 1,-1-1,1 0,0 0,0 1,0-1,0 0,0 0,0 1,0-1,-18 44,7-10,-1-1,-24 44,0-1,24-52,-1-2,-1 0,0 0,-2-1,-26 26,20-22,7-5,1 1,1 0,0 1,-8 23,-18 30,10-25,-76 140,-26 37,88-158,-82 124,91-144,23-36,2 0,0 1,-10 20,9-17,0 0,-1 0,-1-2,0 1,-1-1,-24 20,17-15,0 1,-18 25,16-17,-2 0,0-2,-44 37,-34 41,82-86,2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4:28.323"/>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263 1,'53'-1,"-1"3,67 11,37 8,-99-15,-1 2,91 26,-121-27,0-2,0 0,42 1,39 6,-55-4,-1-2,98-3,12 1,-107 3,98 27,-132-28,6 1,0 2,-1 2,0 0,0 1,-1 1,31 24,-18-9,-1 2,61 67,-91-91,0 1,-1 0,0 0,-1 1,0-1,0 1,5 14,-8-20,0 0,-1 0,1 0,-1 0,1 0,-1 0,0 0,0 0,0 1,0-1,0 0,-1 0,1 0,-1 0,1 0,-1 0,0 0,0 0,0 0,0 0,0-1,0 1,0 0,0-1,-1 1,1 0,-1-1,1 0,-1 1,0-1,1 0,-1 0,0 0,0 0,0 0,-3 1,-13 2,-1 0,0-1,0 0,0-2,0-1,0 0,-30-4,-9 0,43 5,0-2,-1 0,1 0,0-1,0-1,0-1,0 0,0-1,1-1,0 0,0 0,-16-12,-5-9,0-1,-47-52,29 26,26 25,22 22,0 1,-1 0,1 0,-1 0,-1 1,1 0,-8-4,11 9,5 7,7 10,1 0,15 21,-4-9,-20-27,303 433,-288-414,83 122,-87-115,-12-27,0-1,0 0,0 1,0-1,0 1,0-1,0 1,0-1,0 1,0-1,0 0,0 1,0-1,0 1,0-1,-1 1,1-1,0 0,0 1,0-1,-1 1,1-1,0 0,0 1,-1-1,1 0,0 0,-1 1,0-1,-1 0,-1 0,1 0,0 0,-1 0,1-1,0 1,-1-1,1 0,0 1,-1-1,1 0,0 0,0-1,0 1,-4-3,-46-36,2-1,2-3,-53-60,69 70,22 24,-4-6,0 0,-2 2,1 0,-2 0,0 2,0 0,-21-10,6 6,2-1,0-2,1-1,1-1,1-1,-33-35,0-6,-39-38,82 86,-1 1,0 1,0 1,-29-15,20 13,0 1,-1 1,-1 2,0 1,-1 1,1 1,-1 2,-50-3,-7 9,48 1,-1-2,0-1,-63-12,42 4,0 1,-1 4,-83 4,162 0,127 1,-119 0,0 2,0 0,0 2,28 9,25 11,-44-15,1 1,44 22,36 23,43 22,-143-68,-1-1,16 15,23 16,4-5,-1 3,76 67,-62-44,-30-29,43 48,-23-26,-45-43,-1 1,-1 1,21 24,-14-11,68 86,-72-91,-2 1,0 0,-2 1,0 0,14 43,-8-24,0 5,-10-26,0 0,2 0,14 23,-12-23,-1 1,-1 0,-1 1,11 44,8 20,71 145,-90-208,-1 0,-2 0,-1 0,0 1,1 40,-4-45,25 122,-23-118,10 37,-9-44,-1-1,-1 1,0 0,0 30,-7-33,-5-16,-10-25,8 0,1 0,1-1,2 0,-8-57,0-119,14 197,-2-478,5 283,-2 191,0 0,0 1,-1-1,-1 1,0-1,0 1,-1 0,-7-16,16 64,-5-19,26 289,-24-288,-1-11,-1 1,0 0,0 0,-1 0,-2 15,2-25,0 0,0 0,0 1,0-1,0 0,0 0,0 0,0 1,-1-1,1 0,0 0,0 0,0 1,0-1,0 0,-1 0,1 0,0 0,0 0,0 1,-1-1,1 0,0 0,0 0,-1 0,1 0,0 0,0 0,0 0,-1 0,1 0,0 0,0 0,-1 0,1 0,0 0,0 0,-1 0,1 0,0 0,0 0,0 0,-1 0,1-1,0 1,0 0,0 0,-1 0,1 0,0 0,0-1,0 1,0 0,-1 0,1 0,0-1,0 1,0 0,0 0,0 0,0-1,0 1,0 0,0 0,0-1,0 1,-1 0,-9-19,-29-88,28 72,-26-54,28 74,2 12</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5:02.740"/>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5448 1652,'-69'-80,"37"41,-22-30,-43-47,84 103,-1 0,0 1,-1 0,0 1,-1 1,-18-9,-8-4,2-1,-63-50,81 54,2 0,1-2,1 0,0-1,2 0,-20-39,-28-38,45 75,0 0,-2 1,-1 1,-1 2,-1 0,-28-19,-36-28,57 42,-1 2,-49-28,9 6,48 30,-50-25,17 8,42 23,1 1,-30-12,-99-44,122 55,0 1,1 2,-30-8,26 9,-34-15,13 4,-1 2,-59-12,-30-9,100 24,0 1,0 1,0 2,-1 2,-39-2,-48 10,-65-3,91-15,63 9,-41-3,-318 7,203 6,114-5,37 0,0 2,0 1,-43 8,58-3,0 1,-41 20,3-2,36-17,-50 9,55-14,1 1,-1 1,1 1,-26 11,26-9,0 0,-1-1,0-1,0-1,0-1,-38 2,12 0,-1 2,-75 25,-88 43,164-58,-159 52,152-51,47-14,13-4,14-4,26-9,159-47,-148 36,-40 15,0 0,1 2,0 0,24-4,-8 3,-1-2,0-1,38-17,41-13,65-20,0 0,-143 51,0 2,0 1,49-3,316 8,-182 4,-170-3,-36 0,-33 0,3 0,0 1,0 1,1 1,-1 1,1 0,0 2,0 0,0 1,-24 13,-46 18,53-24,-38 21,-45 36,47-27,-95 43,139-74,-42 29,-11 5,45-29,15-7,0-1,-1-1,-30 9,6-6,1 3,-80 38,5-4,105-42,-14 7,0 0,1 2,-47 37,43-30,-43 27,57-40,-43 27,20-13,-57 43,94-64,-1 0,0 1,1-1,0 1,0 0,-5 8,7-11,1 0,-1 0,1 0,0 0,-1 0,1 0,0 0,0 0,-1 0,1 0,0 0,0 0,0 0,0 0,0 0,1 0,-1 0,0 0,0-1,1 1,-1 0,0 0,1 0,-1 0,1 0,-1 0,1 0,0-1,-1 1,1 0,0 0,-1-1,1 1,0-1,0 1,0-1,-1 1,1-1,0 1,2 0,3 1,1 0,-1 0,1-1,-1 1,1-1,0-1,0 1,-1-1,1-1,0 1,0-1,-1 0,12-3,8-5,1 0,24-14,-16 8,26-13,-3-3,57-38,-109 66,-1-1,0 0,0-1,-1 1,1-1,-1 0,0 0,0 0,5-11,-8 15,0-1,-1 1,1-1,-1 1,1-1,-1 1,1-1,-1 0,0 1,0-1,1 0,-1 1,-1-1,1 0,0 1,0-1,-1 1,1-1,0 0,-1 1,0-1,1 1,-1-1,0 1,0-1,0 1,0 0,0-1,0 1,0 0,0 0,-1 0,1 0,0 0,-1 0,1 0,-1 0,1 1,-1-1,1 0,-1 1,-1-1,-19-4,1 0,-1 2,0 0,-1 1,1 2,-39 3,18-2,-38 2,-113-2,191-1,0 0,0 0,0-1,0 1,1-1,-1 1,0-1,0 0,0 0,1-1,-1 1,1 0,-1-1,1 1,-1-1,1 0,0 0,0 0,0 0,0 0,0-1,0 1,1-1,-1 1,1-1,-1 1,1-1,0 0,0 0,0 1,1-1,-1 0,0-5,1 3,0-1,1 0,0 1,0-1,0 1,0-1,1 1,0-1,0 1,0 0,1 0,0 0,0 0,0 0,0 1,8-8,1 1,1 0,0 1,1 0,0 1,15-7,83-34,-61 29,1-3,2 3,0 2,92-20,-55 20,-57 11,-1 1,69-5,-90 12,-1 0,1 0,-1 1,1 1,21 5,-26-4,-1 0,1 0,-1 0,0 1,0 0,-1 0,1 0,-1 1,0 0,0 0,4 6,-4-4,0 0,0 0,-1 1,0-1,0 1,-1 0,0 0,-1 0,1 0,-2 1,1-1,0 15,-2-17,0 0,0 1,0-1,-1 0,0 0,0 0,-1 1,0-1,0 0,0-1,-1 1,0 0,0-1,0 0,-1 1,1-1,-8 7,-27 23,-71 52,76-67,-50 22,51-27,-62 39,36-15,27-19,1 1,-50 46,-92 105,122-124,-14 16,63-62,0-1,0 0,0 0,0 0,0 0,0 1,0-1,0 0,1 1,-1-1,0 0,1 1,-1-1,1 1,0-1,-1 1,1-1,0 1,0 0,0-1,0 1,0-1,1 3,-1-3,1 0,0 0,0 0,0 0,0 0,1 0,-1 0,0 0,0 0,0-1,1 1,-1 0,0-1,1 1,-1-1,1 1,-1-1,0 0,3 1,5 0,1-1,0 1,-1-1,1-1,0 0,9-2,8-5,0 0,0-2,-1-1,-1-1,39-24,109-93,-171 127,1 0,-1 0,0-1,0 1,0-1,0 0,0 1,1-5,-3 7,0 0,0 0,0-1,0 1,1 0,-1 0,0-1,0 1,0 0,0 0,0 0,0-1,0 1,0 0,0 0,0-1,0 1,0 0,0 0,0-1,0 1,0 0,0 0,0 0,-1-1,1 1,0 0,0 0,0 0,0-1,0 1,0 0,-1 0,1 0,0 0,0-1,-1 1,-16 6,-10 11,0 2,1 1,1 1,-40 45,-1-1,57-56,1 0,0 0,0 0,1 1,1 0,-1 1,2-1,-1 1,2 0,-1 1,-3 15,1 9,1-1,-1 52,3-31,-12 27,11-61,0 1,-1 23,3 345,5-200,-2 770,-1-934,-2 1,-12 50,0-4,2 1,5-33,-6 80,14 241,1-156,0-175,0-1,2 0,2 0,10 41,-9-52,1-1,1 1,0-2,1 1,1-1,1-1,23 29,33 25,3-3,84 63,-46-42,-4-12,-104-77,1 1,-1-1,1 0,-1 0,1 1,-1-1,0 0,1 1,-1-1,1 0,-1 1,0-1,1 0,-1 1,0-1,0 1,1-1,-1 1,0-1,0 1,0-1,0 1,1-1,-1 1,0-1,0 1,0-1,0 1,0-1,0 1,0-1,0 1,-1-1,1 1,0-1,0 1,0-1,0 0,-1 1,1-1,0 1,0-1,-1 1,1-1,0 0,-1 1,1-1,-1 0,1 1,0-1,-1 0,1 1,-1-1,1 0,-1 0,1 0,-1 1,1-1,-2 0,-33 6,12-5,1-1,0-1,-1-1,-32-8,-88-29,89 22,-73-13,97 25,1-1,-1-2,1-1,1-1,0-1,-39-22,49 23,1-1,0 0,1-1,0-1,1-1,1 0,0-1,1 0,0-1,-20-35,16 25,2-1,0 0,2-1,1-1,2 0,-8-33,10 32,4 15,1 0,0-1,1 1,-1-29,3 41,0 0,0 0,1 0,-1 0,1 0,0 0,0 0,0 0,0 0,0 1,1-1,-1 0,1 1,0-1,0 1,0-1,0 1,0 0,0 0,0 0,1 0,-1 0,1 0,0 1,-1 0,1-1,0 1,0 0,6-1,15-2,0 1,0 2,0 0,0 1,29 5,17-1,-55-2,-1-1,0 2,1-1,-1 2,0 0,-1 1,1 0,19 11,9 9,47 36,-25-16,-10-5,-2 2,46 50,-61-57,178 182,-196-197,-14-15,1 0,-1 1,0 0,-1 0,1 1,-1-1,-1 1,5 11,-7-18,-1 0,0 0,0 0,0 0,0 0,0 1,0-1,0 0,0 0,0 0,1 0,-1 1,0-1,0 0,0 0,0 0,0 0,0 1,0-1,0 0,0 0,0 0,0 0,0 1,0-1,-1 0,1 0,0 0,0 1,0-1,0 0,0 0,0 0,0 0,0 0,-1 1,1-1,0 0,0 0,0 0,0 0,0 0,-1 0,1 0,0 0,0 0,0 1,0-1,-1 0,1 0,0 0,0 0,0 0,-1 0,1 0,0 0,0 0,0 0,-16-8,-15-17,-37-42,-99-129,-42-44,-23 24,87 82,124 115,1-2,0 0,2-1,-22-35,32 44,1-1,0 0,2 0,-1 0,2-1,0 0,0 0,2 0,0 0,0-16,1-20,9-76,-7 123,-1 1,1 0,-1 0,1 0,0 0,0 0,0 0,0 0,1 0,-1 0,1 0,0 1,0-1,0 1,0-1,0 1,1 0,-1 0,1 0,-1 0,1 0,0 0,-1 1,1-1,0 1,0 0,0 0,0 0,1 0,-1 1,0-1,0 1,0 0,1 0,-1 0,5 0,3 2,1 0,-1 0,0 1,0 0,0 1,0 0,0 0,18 12,16 16,-2 2,-1 2,40 46,-71-72,7 10,-1 1,16 27,11 12,-27-37,-2 1,0 0,15 35,-15-26,25 37,-25-45,24 52,-27-51,26 45,-23-47,-2 1,13 36,8 14,70 99,-51-90,-30-45,57 73,-71-101,1 0,0-1,1-1,0 0,1 0,0-1,0 0,0-1,1-1,23 9,7-1,-6-1,2-1,-1-2,2-1,60 5,-61-11,45 10,-48-6,59 3,317-11,-404 1,1 0,-1-1,0 0,1 0,15-6,-23 7,1-1,0 1,-1-1,1 0,0 1,-1-1,1 0,-1 0,1 0,-1 0,0-1,1 1,-1 0,0-1,0 1,0 0,0-1,0 0,0 1,0-1,0 1,-1-1,1 0,-1 1,1-1,-1 0,0 0,0 0,1 1,-1-1,-1 0,1 0,0 0,-1-2,0 1,0-1,-1 1,0 0,0 0,0 0,0 0,0 0,0 0,-1 1,0-1,1 1,-1 0,0-1,0 1,0 0,0 1,-1-1,-5-2,-4-1,0 1,0 0,-21-4,8 4,-1-1,2-1,-1-2,1 0,0-2,-39-21,-202-99,262 128,-84-42,2-4,1-3,4-4,-83-71,47 30,72 58,2-2,1-1,-58-75,73 74,20 29,-1 1,-13-18,-209-262,185 233,-9-15,38 48,-13-20,-21-50,30 54,12 26,0 0,1-1,0 0,2 0,0 0,1-1,-4-30,5 24,0 0,-2 0,-1 1,-10-26,8 23,0 0,-8-51,12-5,3 50,-9-62,-33-180,34 204,3-1,3 0,6-71,0 16,-4 86,0 5,2 0,8-53,-7 77,0 0,1 1,0-1,1 1,0 0,1 1,0-1,0 1,1-1,0 2,1-1,12-12,30-23,-21 19,48-55,9-22,-36 45,-3-1,45-75,-26 36,-50 75,1 0,1 0,0 2,31-28,33-37,-65 68,1 0,1 1,1 0,0 2,34-20,29-22,56-42,-109 78,-7 7,39-18,16-10,62-33,-93 52,-33 16,0 1,0 1,18-4,-18 5,-1 0,1-1,-1 0,13-7,51-29,132-47,-182 79,1 2,46-6,4 0,-28 3,1 3,54-1,104 8,-69 2,787-3,-915 0,1 1,-1 1,0 0,-1 0,1 1,0 0,-1 1,1 1,-1-1,13 9,10 9,50 43,-57-43,1 0,42 24,-38-27,-2 1,-1 2,0 1,31 34,47 40,-104-96,58 46,87 86,-109-94,105 120,-118-127,0 1,-3 1,23 43,51 90,-38-73,-36-56,1 0,-1 0,-3 2,17 47,-7-6,10 38,-7-24,-21-69,-2 2,-1-1,7 46,-7-27,20 71,-8-41,-14-47,-2 1,-1 0,-2 38,1 15,8-46,-8-27,-13-27,-99-217,84 174,26 60,0 0,0 0,0 1,0-1,0 0,0 0,0 0,0 0,0 0,-1 0,1 0,0 0,0 0,0 0,0 0,0 0,0 0,0 0,0 1,-1-1,1 0,0 0,0 0,0 0,0 0,0 0,0 0,-1 0,1-1,0 1,0 0,0 0,0 0,0 0,0 0,0 0,0 0,-1 0,1 0,0 0,0 0,0 0,0 0,0 0,0-1,0 1,0 0,0 0,0 0,0 0,-1 0,1 0,0 0,0 0,0-1,0 1,0 0,0 0,0 0,0 0,0 0,0 0,0 0,0-1,0 1,0 0,0 0,1 0,-4 14,2 20,4 562,-5-575,-1 0,-1 0,0 0,-2-1,0 0,-2 0,-16 31,-9 28,0 10,-72 131,82-173,12-24,-20 31,-47 77,12-15,36-63,21-29</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5:06.105"/>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35 0,'0'6,"0"7,0 8,0 7,0 3,0 3,0 1,0 1,-6-7,-1-1,-1 0,2 1,2 2,1 1,2-5</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4:07.929"/>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2528 986,'-16'18,"0"2,2-1,-14 25,4-6,-93 175,11-16,63-121,-62 148,14-24,77-173,-2 4,0-1,-29 39,-21 34,38-59,527-740,-429 596,26-44,91-185,-183 321,0 0,-1-1,0 1,0-1,-1 0,3-14,-5 22,0-1,0 1,0 0,0-1,0 1,0 0,-1-1,1 1,0 0,-1 0,1-1,-1 1,1 0,-1 0,0 0,1 0,-1-1,0 1,0 0,0 0,-1 0,0 0,0 0,0 0,0 0,0 1,0-1,0 1,0 0,0-1,0 1,-1 0,1 0,0 0,0 1,0-1,0 0,0 1,-4 1,-15 5,-1 1,2 1,-1 1,1 0,-36 27,-86 80,17 5,-120 152,-37 40,277-310,-78 79,-97 123,170-188,10-12,11-11,22-22,36-39,-41 39,659-633,-586 559,-4-5,86-123,-177 221,-3 5,0-1,0 0,0 0,0 0,-1 0,1 0,-1 0,0-1,0 1,-1-1,0 1,2-6,-4 10,1-1,0 1,0-1,-1 1,1 0,0-1,-1 1,1-1,-1 1,1 0,0-1,-1 1,1 0,-1 0,1-1,-1 1,1 0,-1 0,1 0,-1 0,1-1,-1 1,1 0,-1 0,1 0,-1 0,1 0,-1 0,1 0,-1 1,1-1,-1 0,1 0,-1 0,1 0,0 1,-2-1,-10 4,1 1,-1 1,0-1,1 2,0 0,-19 15,20-14,-640 500,162-120,298-251,-77 62,249-184,-89 69,83-71,23-18,11-10,19-17,1 2,47-36,81-53,-88 68,732-585,-536 382,-189 159,-54 64,50-51,-71 81,-1 0,1-1,-1 1,0 0,1-1,-1 1,0-1,0 1,0-1,0 1,0-1,-1 0,1 1,0-1,-1 0,1-2,-1 3,-1 0,1 0,-1 0,1 1,-1-1,0 0,1 0,-1 0,0 0,1 1,-1-1,0 0,0 1,1-1,-1 1,0-1,0 1,0-1,0 1,0 0,0-1,0 1,0 0,0 0,0 0,0 0,0-1,0 2,-2-1,-16-2,0 2,0 0,0 1,0 0,0 2,1 0,-1 2,1 0,0 1,0 0,0 2,1 0,-26 17,29-15,2 0,-1 1,1 1,1 0,0 1,-13 18,-23 27,-68 66,-161 166,113-146,59-56,6-14,68-54,0 2,-26 26,40-35,0 0,-1-2,0 0,-1 0,0-2,-36 13,12-4,-143 50,148-51,0-1,-1-2,0-2,-1-1,-1-2,-48 5,-34 3,81-10,-65 4,19-10,129-1,-1 0,1-3,-1-2,1-1,47-14,-54 9,-2-2,51-26,-25 9,90-31,-135 55,2-1,-23 7,-29 10,-78 38,-67 24,152-63,-1-1,1-1,-1-1,-42 2,-21-8,93 0,0 0,0 0,-1 0,1 0,0 0,0 0,0 0,0 0,-1 0,1 0,0 0,0 0,0 0,-1 0,1 0,0 0,0 0,0 0,-1 0,1-1,0 1,0 0,0 0,0 0,0 0,-1 0,1 0,0-1,0 1,0 0,0 0,0 0,0 0,0-1,-1 1,1 0,0 0,0 0,0-1,0 1,0 0,0 0,0 0,0-1,0 1,0 0,0 0,0-1,9-10,15-8,-12 12,0 2,1-1,0 2,14-4,-13 5,1-2,-1 0,18-9,-5 1,0 1,39-11,-34 13,47-23,-23 7,69-20,-72 28,98-48,-22 1,15-7,13-5,-135 64,-1-1,21-18,9-7,113-87,-122 92,-20 13,-1-1,-1 0,0-2,27-45,16-19,-52 72,0-2,-1 1,15-36,5-10,-19 40,13-36,-16 36,1 0,13-21,-12 27,-1 0,0-1,-1 0,-1-1,-1 1,5-27,1-1,1 1,36-78,3-8,-41 100,-2-1,-1 0,-1-1,-2 0,1-43,-9 52,3 24,0 0,-1 0,1 0,0 0,-1 0,1 0,0 0,0 0,-1 0,1 0,0 0,0 0,-1 0,1 0,0 0,-1 0,1 0,0 0,0 1,-1-1,1 0,0 0,0 0,0 0,-1 1,1-1,0 0,0 0,0 0,0 1,-1-1,1 0,0 0,0 1,0-1,0 0,0 0,0 1,0-1,-18 44,7-10,-1-1,-24 44,0-1,24-52,-1-2,-1 0,0 0,-2-1,-26 26,20-22,7-5,1 1,1 0,0 1,-8 23,-18 30,10-25,-76 140,-26 37,88-158,-82 124,91-144,23-36,2 0,0 1,-10 20,9-17,0 0,-1 0,-1-2,0 1,-1-1,-24 20,17-15,0 1,-18 25,16-17,-2 0,0-2,-44 37,-34 41,82-86,2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4:28.323"/>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263 1,'53'-1,"-1"3,67 11,37 8,-99-15,-1 2,91 26,-121-27,0-2,0 0,42 1,39 6,-55-4,-1-2,98-3,12 1,-107 3,98 27,-132-28,6 1,0 2,-1 2,0 0,0 1,-1 1,31 24,-18-9,-1 2,61 67,-91-91,0 1,-1 0,0 0,-1 1,0-1,0 1,5 14,-8-20,0 0,-1 0,1 0,-1 0,1 0,-1 0,0 0,0 0,0 1,0-1,0 0,-1 0,1 0,-1 0,1 0,-1 0,0 0,0 0,0 0,0 0,0-1,0 1,0 0,0-1,-1 1,1 0,-1-1,1 0,-1 1,0-1,1 0,-1 0,0 0,0 0,0 0,-3 1,-13 2,-1 0,0-1,0 0,0-2,0-1,0 0,-30-4,-9 0,43 5,0-2,-1 0,1 0,0-1,0-1,0-1,0 0,0-1,1-1,0 0,0 0,-16-12,-5-9,0-1,-47-52,29 26,26 25,22 22,0 1,-1 0,1 0,-1 0,-1 1,1 0,-8-4,11 9,5 7,7 10,1 0,15 21,-4-9,-20-27,303 433,-288-414,83 122,-87-115,-12-27,0-1,0 0,0 1,0-1,0 1,0-1,0 1,0-1,0 1,0-1,0 0,0 1,0-1,0 1,0-1,-1 1,1-1,0 0,0 1,0-1,-1 1,1-1,0 0,0 1,-1-1,1 0,0 0,-1 1,0-1,-1 0,-1 0,1 0,0 0,-1 0,1-1,0 1,-1-1,1 0,0 1,-1-1,1 0,0 0,0-1,0 1,-4-3,-46-36,2-1,2-3,-53-60,69 70,22 24,-4-6,0 0,-2 2,1 0,-2 0,0 2,0 0,-21-10,6 6,2-1,0-2,1-1,1-1,1-1,-33-35,0-6,-39-38,82 86,-1 1,0 1,0 1,-29-15,20 13,0 1,-1 1,-1 2,0 1,-1 1,1 1,-1 2,-50-3,-7 9,48 1,-1-2,0-1,-63-12,42 4,0 1,-1 4,-83 4,162 0,127 1,-119 0,0 2,0 0,0 2,28 9,25 11,-44-15,1 1,44 22,36 23,43 22,-143-68,-1-1,16 15,23 16,4-5,-1 3,76 67,-62-44,-30-29,43 48,-23-26,-45-43,-1 1,-1 1,21 24,-14-11,68 86,-72-91,-2 1,0 0,-2 1,0 0,14 43,-8-24,0 5,-10-26,0 0,2 0,14 23,-12-23,-1 1,-1 0,-1 1,11 44,8 20,71 145,-90-208,-1 0,-2 0,-1 0,0 1,1 40,-4-45,25 122,-23-118,10 37,-9-44,-1-1,-1 1,0 0,0 30,-7-33,-5-16,-10-25,8 0,1 0,1-1,2 0,-8-57,0-119,14 197,-2-478,5 283,-2 191,0 0,0 1,-1-1,-1 1,0-1,0 1,-1 0,-7-16,16 64,-5-19,26 289,-24-288,-1-11,-1 1,0 0,0 0,-1 0,-2 15,2-25,0 0,0 0,0 1,0-1,0 0,0 0,0 0,0 1,-1-1,1 0,0 0,0 0,0 1,0-1,0 0,-1 0,1 0,0 0,0 0,0 1,-1-1,1 0,0 0,0 0,-1 0,1 0,0 0,0 0,0 0,-1 0,1 0,0 0,0 0,-1 0,1 0,0 0,0 0,-1 0,1 0,0 0,0 0,0 0,-1 0,1-1,0 1,0 0,0 0,-1 0,1 0,0 0,0-1,0 1,0 0,-1 0,1 0,0-1,0 1,0 0,0 0,0 0,0-1,0 1,0 0,0 0,0-1,0 1,-1 0,-9-19,-29-88,28 72,-26-54,28 74,2 12</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5:02.740"/>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5448 1652,'-69'-80,"37"41,-22-30,-43-47,84 103,-1 0,0 1,-1 0,0 1,-1 1,-18-9,-8-4,2-1,-63-50,81 54,2 0,1-2,1 0,0-1,2 0,-20-39,-28-38,45 75,0 0,-2 1,-1 1,-1 2,-1 0,-28-19,-36-28,57 42,-1 2,-49-28,9 6,48 30,-50-25,17 8,42 23,1 1,-30-12,-99-44,122 55,0 1,1 2,-30-8,26 9,-34-15,13 4,-1 2,-59-12,-30-9,100 24,0 1,0 1,0 2,-1 2,-39-2,-48 10,-65-3,91-15,63 9,-41-3,-318 7,203 6,114-5,37 0,0 2,0 1,-43 8,58-3,0 1,-41 20,3-2,36-17,-50 9,55-14,1 1,-1 1,1 1,-26 11,26-9,0 0,-1-1,0-1,0-1,0-1,-38 2,12 0,-1 2,-75 25,-88 43,164-58,-159 52,152-51,47-14,13-4,14-4,26-9,159-47,-148 36,-40 15,0 0,1 2,0 0,24-4,-8 3,-1-2,0-1,38-17,41-13,65-20,0 0,-143 51,0 2,0 1,49-3,316 8,-182 4,-170-3,-36 0,-33 0,3 0,0 1,0 1,1 1,-1 1,1 0,0 2,0 0,0 1,-24 13,-46 18,53-24,-38 21,-45 36,47-27,-95 43,139-74,-42 29,-11 5,45-29,15-7,0-1,-1-1,-30 9,6-6,1 3,-80 38,5-4,105-42,-14 7,0 0,1 2,-47 37,43-30,-43 27,57-40,-43 27,20-13,-57 43,94-64,-1 0,0 1,1-1,0 1,0 0,-5 8,7-11,1 0,-1 0,1 0,0 0,-1 0,1 0,0 0,0 0,-1 0,1 0,0 0,0 0,0 0,0 0,0 0,1 0,-1 0,0 0,0-1,1 1,-1 0,0 0,1 0,-1 0,1 0,-1 0,1 0,0-1,-1 1,1 0,0 0,-1-1,1 1,0-1,0 1,0-1,-1 1,1-1,0 1,2 0,3 1,1 0,-1 0,1-1,-1 1,1-1,0-1,0 1,-1-1,1-1,0 1,0-1,-1 0,12-3,8-5,1 0,24-14,-16 8,26-13,-3-3,57-38,-109 66,-1-1,0 0,0-1,-1 1,1-1,-1 0,0 0,0 0,5-11,-8 15,0-1,-1 1,1-1,-1 1,1-1,-1 1,1-1,-1 0,0 1,0-1,1 0,-1 1,-1-1,1 0,0 1,0-1,-1 1,1-1,0 0,-1 1,0-1,1 1,-1-1,0 1,0-1,0 1,0 0,0-1,0 1,0 0,0 0,-1 0,1 0,0 0,-1 0,1 0,-1 0,1 1,-1-1,1 0,-1 1,-1-1,-19-4,1 0,-1 2,0 0,-1 1,1 2,-39 3,18-2,-38 2,-113-2,191-1,0 0,0 0,0-1,0 1,1-1,-1 1,0-1,0 0,0 0,1-1,-1 1,1 0,-1-1,1 1,-1-1,1 0,0 0,0 0,0 0,0 0,0-1,0 1,1-1,-1 1,1-1,-1 1,1-1,0 0,0 0,0 1,1-1,-1 0,0-5,1 3,0-1,1 0,0 1,0-1,0 1,0-1,1 1,0-1,0 1,0 0,1 0,0 0,0 0,0 0,0 1,8-8,1 1,1 0,0 1,1 0,0 1,15-7,83-34,-61 29,1-3,2 3,0 2,92-20,-55 20,-57 11,-1 1,69-5,-90 12,-1 0,1 0,-1 1,1 1,21 5,-26-4,-1 0,1 0,-1 0,0 1,0 0,-1 0,1 0,-1 1,0 0,0 0,4 6,-4-4,0 0,0 0,-1 1,0-1,0 1,-1 0,0 0,-1 0,1 0,-2 1,1-1,0 15,-2-17,0 0,0 1,0-1,-1 0,0 0,0 0,-1 1,0-1,0 0,0-1,-1 1,0 0,0-1,0 0,-1 1,1-1,-8 7,-27 23,-71 52,76-67,-50 22,51-27,-62 39,36-15,27-19,1 1,-50 46,-92 105,122-124,-14 16,63-62,0-1,0 0,0 0,0 0,0 0,0 1,0-1,0 0,1 1,-1-1,0 0,1 1,-1-1,1 1,0-1,-1 1,1-1,0 1,0 0,0-1,0 1,0-1,1 3,-1-3,1 0,0 0,0 0,0 0,0 0,1 0,-1 0,0 0,0 0,0-1,1 1,-1 0,0-1,1 1,-1-1,1 1,-1-1,0 0,3 1,5 0,1-1,0 1,-1-1,1-1,0 0,9-2,8-5,0 0,0-2,-1-1,-1-1,39-24,109-93,-171 127,1 0,-1 0,0-1,0 1,0-1,0 0,0 1,1-5,-3 7,0 0,0 0,0-1,0 1,1 0,-1 0,0-1,0 1,0 0,0 0,0 0,0-1,0 1,0 0,0 0,0-1,0 1,0 0,0 0,0-1,0 1,0 0,0 0,0 0,-1-1,1 1,0 0,0 0,0 0,0-1,0 1,0 0,-1 0,1 0,0 0,0-1,-1 1,-16 6,-10 11,0 2,1 1,1 1,-40 45,-1-1,57-56,1 0,0 0,0 0,1 1,1 0,-1 1,2-1,-1 1,2 0,-1 1,-3 15,1 9,1-1,-1 52,3-31,-12 27,11-61,0 1,-1 23,3 345,5-200,-2 770,-1-934,-2 1,-12 50,0-4,2 1,5-33,-6 80,14 241,1-156,0-175,0-1,2 0,2 0,10 41,-9-52,1-1,1 1,0-2,1 1,1-1,1-1,23 29,33 25,3-3,84 63,-46-42,-4-12,-104-77,1 1,-1-1,1 0,-1 0,1 1,-1-1,0 0,1 1,-1-1,1 0,-1 1,0-1,1 0,-1 1,0-1,0 1,1-1,-1 1,0-1,0 1,0-1,0 1,1-1,-1 1,0-1,0 1,0-1,0 1,0-1,0 1,0-1,0 1,-1-1,1 1,0-1,0 1,0-1,0 0,-1 1,1-1,0 1,0-1,-1 1,1-1,0 0,-1 1,1-1,-1 0,1 1,0-1,-1 0,1 1,-1-1,1 0,-1 0,1 0,-1 1,1-1,-2 0,-33 6,12-5,1-1,0-1,-1-1,-32-8,-88-29,89 22,-73-13,97 25,1-1,-1-2,1-1,1-1,0-1,-39-22,49 23,1-1,0 0,1-1,0-1,1-1,1 0,0-1,1 0,0-1,-20-35,16 25,2-1,0 0,2-1,1-1,2 0,-8-33,10 32,4 15,1 0,0-1,1 1,-1-29,3 41,0 0,0 0,1 0,-1 0,1 0,0 0,0 0,0 0,0 0,0 1,1-1,-1 0,1 1,0-1,0 1,0-1,0 1,0 0,0 0,0 0,1 0,-1 0,1 0,0 1,-1 0,1-1,0 1,0 0,6-1,15-2,0 1,0 2,0 0,0 1,29 5,17-1,-55-2,-1-1,0 2,1-1,-1 2,0 0,-1 1,1 0,19 11,9 9,47 36,-25-16,-10-5,-2 2,46 50,-61-57,178 182,-196-197,-14-15,1 0,-1 1,0 0,-1 0,1 1,-1-1,-1 1,5 11,-7-18,-1 0,0 0,0 0,0 0,0 0,0 1,0-1,0 0,0 0,0 0,1 0,-1 1,0-1,0 0,0 0,0 0,0 0,0 1,0-1,0 0,0 0,0 0,0 0,0 1,0-1,-1 0,1 0,0 0,0 1,0-1,0 0,0 0,0 0,0 0,0 0,-1 1,1-1,0 0,0 0,0 0,0 0,0 0,-1 0,1 0,0 0,0 0,0 1,0-1,-1 0,1 0,0 0,0 0,0 0,-1 0,1 0,0 0,0 0,0 0,-16-8,-15-17,-37-42,-99-129,-42-44,-23 24,87 82,124 115,1-2,0 0,2-1,-22-35,32 44,1-1,0 0,2 0,-1 0,2-1,0 0,0 0,2 0,0 0,0-16,1-20,9-76,-7 123,-1 1,1 0,-1 0,1 0,0 0,0 0,0 0,0 0,1 0,-1 0,1 0,0 1,0-1,0 1,0-1,0 1,1 0,-1 0,1 0,-1 0,1 0,0 0,-1 1,1-1,0 1,0 0,0 0,0 0,1 0,-1 1,0-1,0 1,0 0,1 0,-1 0,5 0,3 2,1 0,-1 0,0 1,0 0,0 1,0 0,0 0,18 12,16 16,-2 2,-1 2,40 46,-71-72,7 10,-1 1,16 27,11 12,-27-37,-2 1,0 0,15 35,-15-26,25 37,-25-45,24 52,-27-51,26 45,-23-47,-2 1,13 36,8 14,70 99,-51-90,-30-45,57 73,-71-101,1 0,0-1,1-1,0 0,1 0,0-1,0 0,0-1,1-1,23 9,7-1,-6-1,2-1,-1-2,2-1,60 5,-61-11,45 10,-48-6,59 3,317-11,-404 1,1 0,-1-1,0 0,1 0,15-6,-23 7,1-1,0 1,-1-1,1 0,0 1,-1-1,1 0,-1 0,1 0,-1 0,0-1,1 1,-1 0,0-1,0 1,0 0,0-1,0 0,0 1,0-1,0 1,-1-1,1 0,-1 1,1-1,-1 0,0 0,0 0,1 1,-1-1,-1 0,1 0,0 0,-1-2,0 1,0-1,-1 1,0 0,0 0,0 0,0 0,0 0,0 0,-1 1,0-1,1 1,-1 0,0-1,0 1,0 0,0 1,-1-1,-5-2,-4-1,0 1,0 0,-21-4,8 4,-1-1,2-1,-1-2,1 0,0-2,-39-21,-202-99,262 128,-84-42,2-4,1-3,4-4,-83-71,47 30,72 58,2-2,1-1,-58-75,73 74,20 29,-1 1,-13-18,-209-262,185 233,-9-15,38 48,-13-20,-21-50,30 54,12 26,0 0,1-1,0 0,2 0,0 0,1-1,-4-30,5 24,0 0,-2 0,-1 1,-10-26,8 23,0 0,-8-51,12-5,3 50,-9-62,-33-180,34 204,3-1,3 0,6-71,0 16,-4 86,0 5,2 0,8-53,-7 77,0 0,1 1,0-1,1 1,0 0,1 1,0-1,0 1,1-1,0 2,1-1,12-12,30-23,-21 19,48-55,9-22,-36 45,-3-1,45-75,-26 36,-50 75,1 0,1 0,0 2,31-28,33-37,-65 68,1 0,1 1,1 0,0 2,34-20,29-22,56-42,-109 78,-7 7,39-18,16-10,62-33,-93 52,-33 16,0 1,0 1,18-4,-18 5,-1 0,1-1,-1 0,13-7,51-29,132-47,-182 79,1 2,46-6,4 0,-28 3,1 3,54-1,104 8,-69 2,787-3,-915 0,1 1,-1 1,0 0,-1 0,1 1,0 0,-1 1,1 1,-1-1,13 9,10 9,50 43,-57-43,1 0,42 24,-38-27,-2 1,-1 2,0 1,31 34,47 40,-104-96,58 46,87 86,-109-94,105 120,-118-127,0 1,-3 1,23 43,51 90,-38-73,-36-56,1 0,-1 0,-3 2,17 47,-7-6,10 38,-7-24,-21-69,-2 2,-1-1,7 46,-7-27,20 71,-8-41,-14-47,-2 1,-1 0,-2 38,1 15,8-46,-8-27,-13-27,-99-217,84 174,26 60,0 0,0 0,0 1,0-1,0 0,0 0,0 0,0 0,0 0,-1 0,1 0,0 0,0 0,0 0,0 0,0 0,0 0,0 0,0 1,-1-1,1 0,0 0,0 0,0 0,0 0,0 0,0 0,-1 0,1-1,0 1,0 0,0 0,0 0,0 0,0 0,0 0,0 0,-1 0,1 0,0 0,0 0,0 0,0 0,0 0,0-1,0 1,0 0,0 0,0 0,0 0,-1 0,1 0,0 0,0 0,0-1,0 1,0 0,0 0,0 0,0 0,0 0,0 0,0 0,0-1,0 1,0 0,0 0,1 0,-4 14,2 20,4 562,-5-575,-1 0,-1 0,0 0,-2-1,0 0,-2 0,-16 31,-9 28,0 10,-72 131,82-173,12-24,-20 31,-47 77,12-15,36-63,21-29</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5:06.105"/>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35 0,'0'6,"0"7,0 8,0 7,0 3,0 3,0 1,0 1,-6-7,-1-1,-1 0,2 1,2 2,1 1,2-5</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4:07.929"/>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2528 986,'-16'18,"0"2,2-1,-14 25,4-6,-93 175,11-16,63-121,-62 148,14-24,77-173,-2 4,0-1,-29 39,-21 34,38-59,527-740,-429 596,26-44,91-185,-183 321,0 0,-1-1,0 1,0-1,-1 0,3-14,-5 22,0-1,0 1,0 0,0-1,0 1,0 0,-1-1,1 1,0 0,-1 0,1-1,-1 1,1 0,-1 0,0 0,1 0,-1-1,0 1,0 0,0 0,-1 0,0 0,0 0,0 0,0 0,0 1,0-1,0 1,0 0,0-1,0 1,-1 0,1 0,0 0,0 1,0-1,0 0,0 1,-4 1,-15 5,-1 1,2 1,-1 1,1 0,-36 27,-86 80,17 5,-120 152,-37 40,277-310,-78 79,-97 123,170-188,10-12,11-11,22-22,36-39,-41 39,659-633,-586 559,-4-5,86-123,-177 221,-3 5,0-1,0 0,0 0,0 0,-1 0,1 0,-1 0,0-1,0 1,-1-1,0 1,2-6,-4 10,1-1,0 1,0-1,-1 1,1 0,0-1,-1 1,1-1,-1 1,1 0,0-1,-1 1,1 0,-1 0,1-1,-1 1,1 0,-1 0,1 0,-1 0,1-1,-1 1,1 0,-1 0,1 0,-1 0,1 0,-1 0,1 0,-1 1,1-1,-1 0,1 0,-1 0,1 0,0 1,-2-1,-10 4,1 1,-1 1,0-1,1 2,0 0,-19 15,20-14,-640 500,162-120,298-251,-77 62,249-184,-89 69,83-71,23-18,11-10,19-17,1 2,47-36,81-53,-88 68,732-585,-536 382,-189 159,-54 64,50-51,-71 81,-1 0,1-1,-1 1,0 0,1-1,-1 1,0-1,0 1,0-1,0 1,0-1,-1 0,1 1,0-1,-1 0,1-2,-1 3,-1 0,1 0,-1 0,1 1,-1-1,0 0,1 0,-1 0,0 0,1 1,-1-1,0 0,0 1,1-1,-1 1,0-1,0 1,0-1,0 1,0 0,0-1,0 1,0 0,0 0,0 0,0 0,0-1,0 2,-2-1,-16-2,0 2,0 0,0 1,0 0,0 2,1 0,-1 2,1 0,0 1,0 0,0 2,1 0,-26 17,29-15,2 0,-1 1,1 1,1 0,0 1,-13 18,-23 27,-68 66,-161 166,113-146,59-56,6-14,68-54,0 2,-26 26,40-35,0 0,-1-2,0 0,-1 0,0-2,-36 13,12-4,-143 50,148-51,0-1,-1-2,0-2,-1-1,-1-2,-48 5,-34 3,81-10,-65 4,19-10,129-1,-1 0,1-3,-1-2,1-1,47-14,-54 9,-2-2,51-26,-25 9,90-31,-135 55,2-1,-23 7,-29 10,-78 38,-67 24,152-63,-1-1,1-1,-1-1,-42 2,-21-8,93 0,0 0,0 0,-1 0,1 0,0 0,0 0,0 0,0 0,-1 0,1 0,0 0,0 0,0 0,-1 0,1 0,0 0,0 0,0 0,-1 0,1-1,0 1,0 0,0 0,0 0,0 0,-1 0,1 0,0-1,0 1,0 0,0 0,0 0,0 0,0-1,-1 1,1 0,0 0,0 0,0-1,0 1,0 0,0 0,0 0,0-1,0 1,0 0,0 0,0-1,9-10,15-8,-12 12,0 2,1-1,0 2,14-4,-13 5,1-2,-1 0,18-9,-5 1,0 1,39-11,-34 13,47-23,-23 7,69-20,-72 28,98-48,-22 1,15-7,13-5,-135 64,-1-1,21-18,9-7,113-87,-122 92,-20 13,-1-1,-1 0,0-2,27-45,16-19,-52 72,0-2,-1 1,15-36,5-10,-19 40,13-36,-16 36,1 0,13-21,-12 27,-1 0,0-1,-1 0,-1-1,-1 1,5-27,1-1,1 1,36-78,3-8,-41 100,-2-1,-1 0,-1-1,-2 0,1-43,-9 52,3 24,0 0,-1 0,1 0,0 0,-1 0,1 0,0 0,0 0,-1 0,1 0,0 0,0 0,-1 0,1 0,0 0,-1 0,1 0,0 0,0 1,-1-1,1 0,0 0,0 0,0 0,-1 1,1-1,0 0,0 0,0 0,0 1,-1-1,1 0,0 0,0 1,0-1,0 0,0 0,0 1,0-1,-18 44,7-10,-1-1,-24 44,0-1,24-52,-1-2,-1 0,0 0,-2-1,-26 26,20-22,7-5,1 1,1 0,0 1,-8 23,-18 30,10-25,-76 140,-26 37,88-158,-82 124,91-144,23-36,2 0,0 1,-10 20,9-17,0 0,-1 0,-1-2,0 1,-1-1,-24 20,17-15,0 1,-18 25,16-17,-2 0,0-2,-44 37,-34 41,82-86,2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7T06:22:42.538"/>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8 528,'6'0,"133"-6,-120 4,0-1,-1-1,1-1,-1-1,23-10,166-79,-182 80,-25 15,0 0,0 0,0-1,0 1,0 0,1 0,-1-1,0 1,0 0,0 0,0 0,0-1,0 1,0 0,0 0,0-1,0 1,0 0,0 0,0-1,0 1,0 0,-1 0,1 0,0-1,0 1,0 0,0 0,0 0,0-1,-1 1,1 0,0 0,0 0,0-1,0 1,-1 0,1 0,0 0,0 0,0 0,-1 0,1 0,0 0,0-1,-1 1,1 0,0 0,-8-1,1-1,-1 1,0 0,-12 1,6 0,-20 0,-35 4,59-3,1 1,-1 0,0 0,1 1,-1 0,1 1,-18 10,26-14,0 0,0 1,0-1,0 1,0-1,0 1,0 0,0-1,1 1,-1 0,0 0,0 0,1 0,-1-1,0 1,1 0,-1 0,1 0,0 0,-1 2,1-3,0 1,1-1,-1 1,1-1,-1 1,1-1,-1 1,1-1,-1 1,1-1,0 0,-1 0,1 1,-1-1,1 0,0 0,-1 1,1-1,0 0,-1 0,1 0,0 0,0 0,51-2,-15-7,-1-1,49-19,29-10,-104 36,24-7,-25 12,-15 9,-116 111,5-7,-124 150,236-260,0 1,1-1,-1 2,1-1,-3 7,7-12,-1-1,1 1,0-1,0 1,0-1,0 1,-1-1,1 1,0 0,0-1,0 1,0-1,0 1,1-1,-1 1,0-1,0 1,0-1,0 1,1-1,-1 1,0-1,0 1,1-1,-1 1,0-1,1 0,-1 1,0-1,1 1,-1-1,1 0,-1 0,0 1,1-1,-1 0,1 0,-1 1,1-1,-1 0,1 0,-1 0,1 0,0 0,-1 0,1 0,4 1,1-1,-1 0,0 0,0-1,0 1,0-1,0 0,0-1,5-1,49-23,-38 16,307-169,-17-29,-304 204,14-9,-2-1,0-1,0-1,-2 0,25-29,-41 44,1 0,-1-1,0 1,0-1,0 1,-1-1,1 0,0 1,-1-1,1 0,-1 1,1-1,-1 0,0 0,1 1,-1-1,0 0,0 0,-1 0,1-2,-1 3,0-1,0 1,0 0,0 0,0 0,0 0,-1 0,1 0,0 0,-1 0,1 0,0 1,-1-1,1 0,-1 1,1-1,-1 1,1 0,-1-1,1 1,-1 0,-2 0,-6 0,0 0,0 1,1 0,-1 0,1 1,-18 6,-59 25,86-33,-245 125,153-75,-102 41,183-87,-39 13,48-16,0-1,0 1,-1-1,1 0,0 1,0-1,-1 0,1 0,0-1,0 1,0 0,-1-1,1 1,0-1,0 0,0 0,-4-2,5 2,1 1,-1-1,1 0,-1 0,1 1,-1-1,1 0,-1 0,1 0,0 0,0 1,-1-1,1 0,0 0,0 0,0 0,0 0,0 0,0 0,0 0,0 1,1-1,-1 0,0 0,0 0,1 0,-1 0,1 1,0-2,6-12,2 1,0-1,0 2,1-1,1 1,12-11,-13 13,193-187,-166 165,2 1,1 3,77-43,-73 48,-22 10,1 2,-1 1,31-10,-52 20,0-1,-1 1,1 0,0 0,0-1,0 1,-1 0,1 0,0 0,0 0,0 0,0 0,-1 0,1 0,0 0,0 0,0 0,0 1,-1-1,1 0,0 1,0-1,-1 0,1 1,0-1,0 1,0 0,-1 0,0 0,0 1,1-1,-1 0,0 0,0 0,0 0,0 0,0 0,-1 0,1 0,0 0,0 0,-1 0,1 0,-1 1,-28 46,-172 184,4-6,195-224,-3 5,-1-1,1 1,1 1,-1-1,1 1,0-1,1 1,0 0,-3 15,5-23,1 1,0-1,0 1,0 0,0-1,0 1,0 0,0-1,0 1,0-1,1 1,-1 0,0-1,0 1,0-1,1 1,-1-1,0 1,1-1,-1 1,0-1,1 1,-1-1,1 1,-1-1,1 1,-1-1,1 0,-1 1,1-1,-1 0,1 0,0 1,-1-1,1 0,-1 0,1 0,0 0,0 0,25-4,-12-1,-1-1,0 0,-1-1,1 0,22-18,55-56,-13 10,-35 37,-20 14,0 1,2 2,0 0,1 1,47-20,-41 23,88-28,-107 38,-1 0,1 1,1 1,-1-1,0 2,0 0,21 2,-32-2,-1 0,0 0,1 0,-1 0,0 0,1 1,-1-1,0 0,1 0,-1 0,0 0,1 0,-1 1,0-1,0 0,1 0,-1 1,0-1,1 0,-1 0,0 1,0-1,0 0,0 1,1-1,-1 0,0 1,0-1,0 0,0 1,0-1,0 0,0 1,0-1,0 0,0 1,0-1,0 1,0-1,-6 16,3-10,-63 116,64-119,0 1,0 0,0-1,0 1,1 0,0 0,-2 6,3-10,0 1,0-1,0 1,0-1,0 1,0-1,0 1,0-1,0 1,0-1,1 1,-1-1,0 1,0-1,0 1,1-1,-1 0,0 1,1-1,-1 1,0-1,1 0,-1 1,0-1,1 1,1-1,-1 1,1-1,-1 0,1 1,-1-1,1 0,-1 0,1 0,-1 0,1 0,-1-1,4 0,6-2,1-2,-1 1,1-2,-1 1,-1-2,1 1,15-14,17-10,7-2,-2-2,69-63,-103 84,0 1,1 0,0 1,1 1,1 0,-1 1,2 1,-1 0,1 2,0 0,27-6,121-30,-165 42,1-1,-1 1,1-1,-1 1,1-1,-1 0,1 0,-1 1,0-1,0 0,1 0,-1 0,0-1,0 1,0 0,0 0,0-1,0 1,1-2,-3 3,1-1,0 1,0 0,0 0,0-1,0 1,0 0,0 0,0-1,0 1,0 0,-1 0,1 0,0-1,0 1,0 0,-1 0,1 0,0-1,0 1,0 0,-1 0,1 0,0 0,0 0,-1-1,1 1,0 0,0 0,-1 0,1 0,0 0,0 0,-1 0,-21 2,-4 6,2 1,-1 2,1 0,1 1,0 1,1 1,0 2,-20 18,17-8,25-26,0 0,0 1,-1-1,1 0,0 0,0 1,0-1,0 0,-1 1,1-1,0 0,0 1,0-1,0 0,0 0,0 1,0-1,0 0,0 1,0-1,0 0,0 1,0-1,0 0,0 1,0-1,0 0,1 0,-1 1,0-1,0 0,0 1,0-1,1 0,-1 1,13-1,19-10,-29 9,21-8,28-11,52-26,-71 30,0 2,1 1,1 1,0 3,1 0,-1 3,39-3,260 5,-180 7,330-3,-467 0,-1 0,0 1,22 5,-37-6,-1 0,1 0,0 0,0 0,0 1,0-1,0 0,0 0,-1 1,1-1,0 1,0-1,0 1,-1-1,1 1,0-1,-1 1,1-1,0 1,-1 0,2 1,-3-1,1-1,0 1,-1-1,1 1,-1 0,1-1,-1 1,1-1,-1 1,1-1,-1 0,1 1,-1-1,0 0,1 1,-1-1,0 0,1 0,-1 1,-1-1,-42 10,32-9,0 1,1 0,-1 1,1 0,-16 7,25-9,0 0,0-1,0 1,0 0,0 0,1 0,-1 1,0-1,1 0,-1 1,1-1,-1 1,1-1,0 1,0-1,0 1,0 0,0 0,0 0,0 0,0-1,1 1,-1 0,1 0,-1 0,1 0,0 1,0-1,0 0,0 0,0 0,0 0,1 0,-1 0,1 0,-1 0,1 0,0 0,0-1,0 1,1 2,3 3,1 0,-1 0,1 0,1-1,-1 0,1 0,0-1,1 0,-1 0,1 0,9 3,16 7,45 15,-47-21,1-1,0-1,0-2,38 2,130-7,-120-2,-63 2,0 0,0 2,18 3,-29-4,-1 0,1 1,-1-1,1 2,-1-1,0 0,0 1,0 0,0 0,-1 1,1-1,5 7,-9-9,0 0,0-1,-1 1,1 0,0-1,-1 1,1 0,-1 0,1 0,-1 0,0-1,1 1,-1 0,0 0,1 0,-1 0,0 0,0 0,0 0,0 0,0 0,0 0,0 0,0 0,0 0,-1 0,1 0,0 0,0 0,-1-1,1 1,-2 1,2 0,-1-1,1 0,-1 0,1 1,-1-1,1 0,0 1,-1-1,1 0,0 1,0-1,0 1,0-1,0 0,0 1,1 1,3 7,1 1,0-1,0-1,1 1,0-1,1 0,9 10,-8-9,0-1,0 1,-1 1,-1 0,6 12,-11-22,-1-1,1 1,-1 0,0-1,0 1,1-1,-1 1,0 0,0-1,0 1,0 0,0 0,1-1,-1 1,-1 0,1-1,0 1,0 0,0-1,0 1,0 0,-1-1,1 1,0 0,0-1,-1 1,1-1,-1 1,1-1,0 1,-1-1,1 1,-1-1,1 1,-1-1,1 1,-1-1,0 0,1 1,-2-1,0 1,0-1,0 0,0 1,0-1,0 0,0 0,0-1,0 1,0 0,0-1,1 1,-1-1,-3-1,-11-6,0-1,-15-12,-30-17,-23-1,-47-26,-102-65,208 117,0 1,-1 1,-54-14,-84-9,87 17,50 10,-1 1,-43-3,-342 6,204 6,85-5,-146 5,248-1,0 2,0 0,0 2,0 0,-36 16,-100 61,64-32,34-17,-54 41,-52 31,139-94,-47 16,-18 8,30-6,1 3,2 2,1 2,-66 58,-7 11,36-30,54-45,-52 50,84-71,0 1,1 0,0 0,-12 23,19-32,0 0,0 0,0 0,0 0,1 0,-1 0,1 0,0 0,-1 0,1 5,0-7,0 1,1 0,-1-1,0 1,0 0,0-1,1 1,-1-1,0 1,1 0,-1-1,1 1,-1-1,0 1,1-1,-1 1,1-1,0 1,-1-1,1 0,-1 1,1-1,0 1,3-1,0 1,0 0,0-1,1 0,-1 0,0 0,0 0,0-1,0 0,6-1,84-22,156-62,-182 53,-108 66,-34 30,54-44,-2-1,-39 27,46-37,-1 1,1 1,1 0,0 1,0 1,1 0,1 1,0 0,0 1,2 0,-14 23,12-14,-56 114,61-119,1 2,0-1,1 0,1 1,-2 33,6 53,-2 25,1-115,-1-1,-1 1,-1-1,0 0,-1 1,-8 16,4-10,1 0,0 0,2 1,1-1,-3 28,3-26,-1-1,-18 43,14-42,2 1,-7 29,5 20,4 0,3 0,7 84,-1-26,-3-126,0 53,2 0,12 65,-4-54,0 71,-3-36,-4-91,0 0,0 0,2 0,0 0,0-1,9 16,-6-14,-1 0,-1 1,0-1,3 21,-4-6,-4-160,-21-9,11 86,-4-75,13-63,2 185,4 18,3 21,1 30,-7-37,2-1,0 1,2-1,9 24,15 17,-18-40,-1 0,-2 0,0 1,6 32,-11-38,0 0,2-1,0 0,1 0,17 30,63 83,-35-58,-48-68,3 4,-1 0,0 0,-1 0,0 1,-1-1,0 1,4 17,-9-27,1 0,-1 0,0-1,0 1,-1 0,1 0,0-1,0 1,-1 0,1 0,-1-1,0 1,1 0,-1-1,0 1,0-1,0 1,0-1,0 1,0-1,-1 0,1 0,0 1,-1-1,1 0,-1 0,1 0,-1-1,1 1,-1 0,0 0,1-1,-1 1,0-1,-3 1,-7 1,0 0,0-1,0 0,-13-2,17 1,-16-2,1 0,0-2,-26-7,22 4,-39-4,64 11,0-1,-1 1,1 0,0 0,0 0,-1 0,1 1,0-1,-1 1,1-1,0 1,0 0,0 0,-1 0,1 0,0 0,0 0,1 1,-1-1,-2 2,3-2,1 1,-1-1,1 1,-1-1,1 0,0 1,-1-1,1 1,0-1,0 1,0-1,0 0,0 1,1-1,-1 1,0-1,1 1,-1-1,1 0,-1 1,1-1,-1 0,1 1,0-1,0 0,0 0,0 0,0 0,0 0,0 0,0 0,2 1,8 8,1-1,0 0,0-1,1-1,19 9,-14-7,0 1,17 13,-25-16,0 1,-1 0,0 0,0 1,-1 0,0 1,-1 0,0 0,0 1,-1-1,-1 1,0 1,0-1,-1 1,-1 0,0 0,0 0,-1 0,-1 0,0 16,-5 205,0-64,4-153,0-40,-2-157,-46-325,46 489,-2 1,-10-29,14 43,-1 0,1 1,-1-1,0 1,1-1,-1 1,0 0,0-1,0 1,0 0,-1-1,1 1,0 0,0 0,-3-2,3 3,0 0,0 0,1 0,-1 0,0 0,0 0,1 0,-1 0,0 0,1 0,-1 0,0 1,0-1,1 0,-1 0,0 1,1-1,-1 0,1 1,-1-1,0 1,1-1,-1 1,0 0,-3 4,0 0,1 1,-1-1,1 1,0-1,-2 9,-12 37,2 1,-12 86,8-36,15-86,-1 1,0-1,-9 19,11-25,0 1,1 0,1 0,0 0,0-1,1 1,0 0,2 15,0 10,-2-28,0 0,1 1,0-1,0 0,1 1,4 14,-4-19,0-1,0 0,0 0,0 1,0-1,1-1,-1 1,1 0,0-1,-1 1,1-1,1 0,-1 0,0 0,0 0,1 0,-1-1,5 2,11 2,-1-1,1 0,-1-1,37 0,81-8,-60 1,110 0,-181 4,0 0,0-1,0 0,0 0,-1 0,1-1,0 0,0 0,-1 0,0 0,6-4,-8 4,-1 1,1-1,-1 1,0-1,0 1,1-1,-1 0,0 0,0 1,-1-1,1 0,0 0,-1 0,1 0,-1 0,1 0,-1 0,0 0,0 0,0 0,0 0,0 0,-1 0,1 0,0 0,-1 0,0 0,1 0,-3-3,0-3,-1 0,0 1,-1-1,0 1,0 0,-1 0,-10-10,-54-40,16 13,1-8,-64-80,112 126,0 0,1-1,-1 0,1 0,-5-13,8 19,1-1,-1 1,1 0,0 0,-1 0,1 0,0 0,0 0,0-1,0 1,0 0,0 0,0 0,0 0,0-1,1 1,-1 0,0 0,1 0,-1 0,1 0,-1 0,1 0,0 0,-1 0,1 0,0 0,0 0,0 1,0-1,-1 0,1 0,0 1,0-1,0 1,0-1,1 1,-1-1,0 1,0 0,0-1,0 1,0 0,0 0,1 0,1 0,2 0,0 0,0 1,0-1,0 1,0 0,0 1,0-1,0 1,-1 0,1 0,8 5,46 35,-29-17,35 40,-54-56,-10-15,-12-18,-77-112,22 37,59 89,1-1,0 1,-8-22,14 32,0 0,1 0,-1-1,0 1,0 0,0 0,0 0,0 0,0 0,1 0,-1-1,0 1,0 0,0 0,0 0,1 0,-1 0,0 0,0 0,0 0,0 0,1 0,-1 0,0 0,0 0,0 0,1 0,-1 0,0 0,0 0,0 0,0 0,1 0,-1 0,0 0,0 0,0 0,0 1,1-1,-1 0,0 0,0 0,0 0,0 0,0 0,0 1,1-1,-1 0,0 0,0 0,0 0,0 1,0-1,0 0,13 9,168 164,-93-83,-59-59,-2 1,-1 1,26 45,12 16,76 67,-74-89,-62-68,-1 0,1 1,-1-1,0 1,0-1,2 8,-4-11,-1 0,0 0,1 0,-1 0,0 1,0-1,0 0,0 0,0 0,0 0,0 1,0-1,0 0,0 0,-1 0,1 0,0 0,-1 0,1 0,-1 0,0 0,1 0,-1 0,0 0,1 0,-1 0,0 0,0 0,0-1,0 1,0 0,0-1,0 1,0-1,-1 1,-7 3,-1-1,1 0,-1 0,0-1,1-1,-1 0,0 0,-16-1,0-1,1-2,-28-5,45 6,1 1,-1-2,1 1,-13-7,19 9,1 0,-1-1,0 1,1 0,-1-1,1 1,-1-1,0 1,1-1,-1 0,1 1,0-1,-1 1,1-1,-1 0,1 1,0-1,-1 0,1 0,0 1,0-1,0-1,0 1,0 0,1-1,-1 1,1 0,0 0,-1 0,1 0,0 0,0 0,-1 0,1 0,0 1,0-1,0 0,0 0,0 1,0-1,0 0,2 0,12-5,0 0,0 1,1 1,0 0,0 1,0 1,0 0,0 2,0-1,0 2,0 0,1 1,15 4,-22-2,1 0,-1 1,12 7,-17-8,1-1,0 1,0-1,0-1,0 1,0-1,0 0,1 0,-1-1,9 1,-15-2,1 0,-1 0,1 0,0 0,-1 0,1 0,-1 0,1 0,-1 0,1-1,-1 1,1 0,-1 0,1 0,-1-1,1 1,-1 0,0-1,1 1,-1 0,1-1,-1 1,0-1,1 1,-1 0,0-1,1 1,-1-1,0 1,0-1,0 1,1-1,-1 1,0-1,0 1,0-1,0 1,0-1,0 1,0-1,0 0,0 1,0-1,0 1,0-1,-1 1,1-1,0 1,0-1,0 1,-1-1,1 1,0 0,-1-1,-18-27,2 13,0 1,0 1,-2 0,-21-11,20 13,0-2,0 0,-28-26,36 26,5 8,1-1,0 0,0 0,1 0,-1-1,2 0,-1 0,1 0,0-1,-4-9,8 17,0 0,-1-1,1 1,0-1,0 1,0-1,0 1,0 0,0-1,0 1,0-1,0 1,0-1,0 1,0-1,0 1,0 0,0-1,0 1,0-1,0 1,0-1,1 1,-1 0,0-1,0 1,1 0,-1-1,0 1,1 0,-1-1,0 1,1 0,-1-1,0 1,1 0,-1 0,0 0,1-1,-1 1,1 0,-1 0,1 0,-1 0,0 0,1 0,-1 0,1 0,-1 0,1 0,-1 0,1 0,-1 0,0 0,1 0,-1 0,1 0,-1 1,1-1,-1 0,0 0,1 1,30 14,-29-14,34 20,133 71,-107-62,-2 2,81 56,-122-77,1 0,0-2,0 0,1-1,30 7,-25-8,33 11,1-3,0-3,1-2,118 3,1026-15,-1188 2,0-1,0 0,0-1,0-1,0-1,-1 0,1-1,-1-1,0 0,-1-1,0-1,24-16,-31 19,45-31,68-57,-54 32,-62 49,-10 8,-18 8,-15 10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4:28.323"/>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263 1,'53'-1,"-1"3,67 11,37 8,-99-15,-1 2,91 26,-121-27,0-2,0 0,42 1,39 6,-55-4,-1-2,98-3,12 1,-107 3,98 27,-132-28,6 1,0 2,-1 2,0 0,0 1,-1 1,31 24,-18-9,-1 2,61 67,-91-91,0 1,-1 0,0 0,-1 1,0-1,0 1,5 14,-8-20,0 0,-1 0,1 0,-1 0,1 0,-1 0,0 0,0 0,0 1,0-1,0 0,-1 0,1 0,-1 0,1 0,-1 0,0 0,0 0,0 0,0 0,0-1,0 1,0 0,0-1,-1 1,1 0,-1-1,1 0,-1 1,0-1,1 0,-1 0,0 0,0 0,0 0,-3 1,-13 2,-1 0,0-1,0 0,0-2,0-1,0 0,-30-4,-9 0,43 5,0-2,-1 0,1 0,0-1,0-1,0-1,0 0,0-1,1-1,0 0,0 0,-16-12,-5-9,0-1,-47-52,29 26,26 25,22 22,0 1,-1 0,1 0,-1 0,-1 1,1 0,-8-4,11 9,5 7,7 10,1 0,15 21,-4-9,-20-27,303 433,-288-414,83 122,-87-115,-12-27,0-1,0 0,0 1,0-1,0 1,0-1,0 1,0-1,0 1,0-1,0 0,0 1,0-1,0 1,0-1,-1 1,1-1,0 0,0 1,0-1,-1 1,1-1,0 0,0 1,-1-1,1 0,0 0,-1 1,0-1,-1 0,-1 0,1 0,0 0,-1 0,1-1,0 1,-1-1,1 0,0 1,-1-1,1 0,0 0,0-1,0 1,-4-3,-46-36,2-1,2-3,-53-60,69 70,22 24,-4-6,0 0,-2 2,1 0,-2 0,0 2,0 0,-21-10,6 6,2-1,0-2,1-1,1-1,1-1,-33-35,0-6,-39-38,82 86,-1 1,0 1,0 1,-29-15,20 13,0 1,-1 1,-1 2,0 1,-1 1,1 1,-1 2,-50-3,-7 9,48 1,-1-2,0-1,-63-12,42 4,0 1,-1 4,-83 4,162 0,127 1,-119 0,0 2,0 0,0 2,28 9,25 11,-44-15,1 1,44 22,36 23,43 22,-143-68,-1-1,16 15,23 16,4-5,-1 3,76 67,-62-44,-30-29,43 48,-23-26,-45-43,-1 1,-1 1,21 24,-14-11,68 86,-72-91,-2 1,0 0,-2 1,0 0,14 43,-8-24,0 5,-10-26,0 0,2 0,14 23,-12-23,-1 1,-1 0,-1 1,11 44,8 20,71 145,-90-208,-1 0,-2 0,-1 0,0 1,1 40,-4-45,25 122,-23-118,10 37,-9-44,-1-1,-1 1,0 0,0 30,-7-33,-5-16,-10-25,8 0,1 0,1-1,2 0,-8-57,0-119,14 197,-2-478,5 283,-2 191,0 0,0 1,-1-1,-1 1,0-1,0 1,-1 0,-7-16,16 64,-5-19,26 289,-24-288,-1-11,-1 1,0 0,0 0,-1 0,-2 15,2-25,0 0,0 0,0 1,0-1,0 0,0 0,0 0,0 1,-1-1,1 0,0 0,0 0,0 1,0-1,0 0,-1 0,1 0,0 0,0 0,0 1,-1-1,1 0,0 0,0 0,-1 0,1 0,0 0,0 0,0 0,-1 0,1 0,0 0,0 0,-1 0,1 0,0 0,0 0,-1 0,1 0,0 0,0 0,0 0,-1 0,1-1,0 1,0 0,0 0,-1 0,1 0,0 0,0-1,0 1,0 0,-1 0,1 0,0-1,0 1,0 0,0 0,0 0,0-1,0 1,0 0,0 0,0-1,0 1,-1 0,-9-19,-29-88,28 72,-26-54,28 74,2 12</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5:02.740"/>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5448 1652,'-69'-80,"37"41,-22-30,-43-47,84 103,-1 0,0 1,-1 0,0 1,-1 1,-18-9,-8-4,2-1,-63-50,81 54,2 0,1-2,1 0,0-1,2 0,-20-39,-28-38,45 75,0 0,-2 1,-1 1,-1 2,-1 0,-28-19,-36-28,57 42,-1 2,-49-28,9 6,48 30,-50-25,17 8,42 23,1 1,-30-12,-99-44,122 55,0 1,1 2,-30-8,26 9,-34-15,13 4,-1 2,-59-12,-30-9,100 24,0 1,0 1,0 2,-1 2,-39-2,-48 10,-65-3,91-15,63 9,-41-3,-318 7,203 6,114-5,37 0,0 2,0 1,-43 8,58-3,0 1,-41 20,3-2,36-17,-50 9,55-14,1 1,-1 1,1 1,-26 11,26-9,0 0,-1-1,0-1,0-1,0-1,-38 2,12 0,-1 2,-75 25,-88 43,164-58,-159 52,152-51,47-14,13-4,14-4,26-9,159-47,-148 36,-40 15,0 0,1 2,0 0,24-4,-8 3,-1-2,0-1,38-17,41-13,65-20,0 0,-143 51,0 2,0 1,49-3,316 8,-182 4,-170-3,-36 0,-33 0,3 0,0 1,0 1,1 1,-1 1,1 0,0 2,0 0,0 1,-24 13,-46 18,53-24,-38 21,-45 36,47-27,-95 43,139-74,-42 29,-11 5,45-29,15-7,0-1,-1-1,-30 9,6-6,1 3,-80 38,5-4,105-42,-14 7,0 0,1 2,-47 37,43-30,-43 27,57-40,-43 27,20-13,-57 43,94-64,-1 0,0 1,1-1,0 1,0 0,-5 8,7-11,1 0,-1 0,1 0,0 0,-1 0,1 0,0 0,0 0,-1 0,1 0,0 0,0 0,0 0,0 0,0 0,1 0,-1 0,0 0,0-1,1 1,-1 0,0 0,1 0,-1 0,1 0,-1 0,1 0,0-1,-1 1,1 0,0 0,-1-1,1 1,0-1,0 1,0-1,-1 1,1-1,0 1,2 0,3 1,1 0,-1 0,1-1,-1 1,1-1,0-1,0 1,-1-1,1-1,0 1,0-1,-1 0,12-3,8-5,1 0,24-14,-16 8,26-13,-3-3,57-38,-109 66,-1-1,0 0,0-1,-1 1,1-1,-1 0,0 0,0 0,5-11,-8 15,0-1,-1 1,1-1,-1 1,1-1,-1 1,1-1,-1 0,0 1,0-1,1 0,-1 1,-1-1,1 0,0 1,0-1,-1 1,1-1,0 0,-1 1,0-1,1 1,-1-1,0 1,0-1,0 1,0 0,0-1,0 1,0 0,0 0,-1 0,1 0,0 0,-1 0,1 0,-1 0,1 1,-1-1,1 0,-1 1,-1-1,-19-4,1 0,-1 2,0 0,-1 1,1 2,-39 3,18-2,-38 2,-113-2,191-1,0 0,0 0,0-1,0 1,1-1,-1 1,0-1,0 0,0 0,1-1,-1 1,1 0,-1-1,1 1,-1-1,1 0,0 0,0 0,0 0,0 0,0-1,0 1,1-1,-1 1,1-1,-1 1,1-1,0 0,0 0,0 1,1-1,-1 0,0-5,1 3,0-1,1 0,0 1,0-1,0 1,0-1,1 1,0-1,0 1,0 0,1 0,0 0,0 0,0 0,0 1,8-8,1 1,1 0,0 1,1 0,0 1,15-7,83-34,-61 29,1-3,2 3,0 2,92-20,-55 20,-57 11,-1 1,69-5,-90 12,-1 0,1 0,-1 1,1 1,21 5,-26-4,-1 0,1 0,-1 0,0 1,0 0,-1 0,1 0,-1 1,0 0,0 0,4 6,-4-4,0 0,0 0,-1 1,0-1,0 1,-1 0,0 0,-1 0,1 0,-2 1,1-1,0 15,-2-17,0 0,0 1,0-1,-1 0,0 0,0 0,-1 1,0-1,0 0,0-1,-1 1,0 0,0-1,0 0,-1 1,1-1,-8 7,-27 23,-71 52,76-67,-50 22,51-27,-62 39,36-15,27-19,1 1,-50 46,-92 105,122-124,-14 16,63-62,0-1,0 0,0 0,0 0,0 0,0 1,0-1,0 0,1 1,-1-1,0 0,1 1,-1-1,1 1,0-1,-1 1,1-1,0 1,0 0,0-1,0 1,0-1,1 3,-1-3,1 0,0 0,0 0,0 0,0 0,1 0,-1 0,0 0,0 0,0-1,1 1,-1 0,0-1,1 1,-1-1,1 1,-1-1,0 0,3 1,5 0,1-1,0 1,-1-1,1-1,0 0,9-2,8-5,0 0,0-2,-1-1,-1-1,39-24,109-93,-171 127,1 0,-1 0,0-1,0 1,0-1,0 0,0 1,1-5,-3 7,0 0,0 0,0-1,0 1,1 0,-1 0,0-1,0 1,0 0,0 0,0 0,0-1,0 1,0 0,0 0,0-1,0 1,0 0,0 0,0-1,0 1,0 0,0 0,0 0,-1-1,1 1,0 0,0 0,0 0,0-1,0 1,0 0,-1 0,1 0,0 0,0-1,-1 1,-16 6,-10 11,0 2,1 1,1 1,-40 45,-1-1,57-56,1 0,0 0,0 0,1 1,1 0,-1 1,2-1,-1 1,2 0,-1 1,-3 15,1 9,1-1,-1 52,3-31,-12 27,11-61,0 1,-1 23,3 345,5-200,-2 770,-1-934,-2 1,-12 50,0-4,2 1,5-33,-6 80,14 241,1-156,0-175,0-1,2 0,2 0,10 41,-9-52,1-1,1 1,0-2,1 1,1-1,1-1,23 29,33 25,3-3,84 63,-46-42,-4-12,-104-77,1 1,-1-1,1 0,-1 0,1 1,-1-1,0 0,1 1,-1-1,1 0,-1 1,0-1,1 0,-1 1,0-1,0 1,1-1,-1 1,0-1,0 1,0-1,0 1,1-1,-1 1,0-1,0 1,0-1,0 1,0-1,0 1,0-1,0 1,-1-1,1 1,0-1,0 1,0-1,0 0,-1 1,1-1,0 1,0-1,-1 1,1-1,0 0,-1 1,1-1,-1 0,1 1,0-1,-1 0,1 1,-1-1,1 0,-1 0,1 0,-1 1,1-1,-2 0,-33 6,12-5,1-1,0-1,-1-1,-32-8,-88-29,89 22,-73-13,97 25,1-1,-1-2,1-1,1-1,0-1,-39-22,49 23,1-1,0 0,1-1,0-1,1-1,1 0,0-1,1 0,0-1,-20-35,16 25,2-1,0 0,2-1,1-1,2 0,-8-33,10 32,4 15,1 0,0-1,1 1,-1-29,3 41,0 0,0 0,1 0,-1 0,1 0,0 0,0 0,0 0,0 0,0 1,1-1,-1 0,1 1,0-1,0 1,0-1,0 1,0 0,0 0,0 0,1 0,-1 0,1 0,0 1,-1 0,1-1,0 1,0 0,6-1,15-2,0 1,0 2,0 0,0 1,29 5,17-1,-55-2,-1-1,0 2,1-1,-1 2,0 0,-1 1,1 0,19 11,9 9,47 36,-25-16,-10-5,-2 2,46 50,-61-57,178 182,-196-197,-14-15,1 0,-1 1,0 0,-1 0,1 1,-1-1,-1 1,5 11,-7-18,-1 0,0 0,0 0,0 0,0 0,0 1,0-1,0 0,0 0,0 0,1 0,-1 1,0-1,0 0,0 0,0 0,0 0,0 1,0-1,0 0,0 0,0 0,0 0,0 1,0-1,-1 0,1 0,0 0,0 1,0-1,0 0,0 0,0 0,0 0,0 0,-1 1,1-1,0 0,0 0,0 0,0 0,0 0,-1 0,1 0,0 0,0 0,0 1,0-1,-1 0,1 0,0 0,0 0,0 0,-1 0,1 0,0 0,0 0,0 0,-16-8,-15-17,-37-42,-99-129,-42-44,-23 24,87 82,124 115,1-2,0 0,2-1,-22-35,32 44,1-1,0 0,2 0,-1 0,2-1,0 0,0 0,2 0,0 0,0-16,1-20,9-76,-7 123,-1 1,1 0,-1 0,1 0,0 0,0 0,0 0,0 0,1 0,-1 0,1 0,0 1,0-1,0 1,0-1,0 1,1 0,-1 0,1 0,-1 0,1 0,0 0,-1 1,1-1,0 1,0 0,0 0,0 0,1 0,-1 1,0-1,0 1,0 0,1 0,-1 0,5 0,3 2,1 0,-1 0,0 1,0 0,0 1,0 0,0 0,18 12,16 16,-2 2,-1 2,40 46,-71-72,7 10,-1 1,16 27,11 12,-27-37,-2 1,0 0,15 35,-15-26,25 37,-25-45,24 52,-27-51,26 45,-23-47,-2 1,13 36,8 14,70 99,-51-90,-30-45,57 73,-71-101,1 0,0-1,1-1,0 0,1 0,0-1,0 0,0-1,1-1,23 9,7-1,-6-1,2-1,-1-2,2-1,60 5,-61-11,45 10,-48-6,59 3,317-11,-404 1,1 0,-1-1,0 0,1 0,15-6,-23 7,1-1,0 1,-1-1,1 0,0 1,-1-1,1 0,-1 0,1 0,-1 0,0-1,1 1,-1 0,0-1,0 1,0 0,0-1,0 0,0 1,0-1,0 1,-1-1,1 0,-1 1,1-1,-1 0,0 0,0 0,1 1,-1-1,-1 0,1 0,0 0,-1-2,0 1,0-1,-1 1,0 0,0 0,0 0,0 0,0 0,0 0,-1 1,0-1,1 1,-1 0,0-1,0 1,0 0,0 1,-1-1,-5-2,-4-1,0 1,0 0,-21-4,8 4,-1-1,2-1,-1-2,1 0,0-2,-39-21,-202-99,262 128,-84-42,2-4,1-3,4-4,-83-71,47 30,72 58,2-2,1-1,-58-75,73 74,20 29,-1 1,-13-18,-209-262,185 233,-9-15,38 48,-13-20,-21-50,30 54,12 26,0 0,1-1,0 0,2 0,0 0,1-1,-4-30,5 24,0 0,-2 0,-1 1,-10-26,8 23,0 0,-8-51,12-5,3 50,-9-62,-33-180,34 204,3-1,3 0,6-71,0 16,-4 86,0 5,2 0,8-53,-7 77,0 0,1 1,0-1,1 1,0 0,1 1,0-1,0 1,1-1,0 2,1-1,12-12,30-23,-21 19,48-55,9-22,-36 45,-3-1,45-75,-26 36,-50 75,1 0,1 0,0 2,31-28,33-37,-65 68,1 0,1 1,1 0,0 2,34-20,29-22,56-42,-109 78,-7 7,39-18,16-10,62-33,-93 52,-33 16,0 1,0 1,18-4,-18 5,-1 0,1-1,-1 0,13-7,51-29,132-47,-182 79,1 2,46-6,4 0,-28 3,1 3,54-1,104 8,-69 2,787-3,-915 0,1 1,-1 1,0 0,-1 0,1 1,0 0,-1 1,1 1,-1-1,13 9,10 9,50 43,-57-43,1 0,42 24,-38-27,-2 1,-1 2,0 1,31 34,47 40,-104-96,58 46,87 86,-109-94,105 120,-118-127,0 1,-3 1,23 43,51 90,-38-73,-36-56,1 0,-1 0,-3 2,17 47,-7-6,10 38,-7-24,-21-69,-2 2,-1-1,7 46,-7-27,20 71,-8-41,-14-47,-2 1,-1 0,-2 38,1 15,8-46,-8-27,-13-27,-99-217,84 174,26 60,0 0,0 0,0 1,0-1,0 0,0 0,0 0,0 0,0 0,-1 0,1 0,0 0,0 0,0 0,0 0,0 0,0 0,0 0,0 1,-1-1,1 0,0 0,0 0,0 0,0 0,0 0,0 0,-1 0,1-1,0 1,0 0,0 0,0 0,0 0,0 0,0 0,0 0,-1 0,1 0,0 0,0 0,0 0,0 0,0 0,0-1,0 1,0 0,0 0,0 0,0 0,-1 0,1 0,0 0,0 0,0-1,0 1,0 0,0 0,0 0,0 0,0 0,0 0,0 0,0-1,0 1,0 0,0 0,1 0,-4 14,2 20,4 562,-5-575,-1 0,-1 0,0 0,-2-1,0 0,-2 0,-16 31,-9 28,0 10,-72 131,82-173,12-24,-20 31,-47 77,12-15,36-63,21-29</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5:06.105"/>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35 0,'0'6,"0"7,0 8,0 7,0 3,0 3,0 1,0 1,-6-7,-1-1,-1 0,2 1,2 2,1 1,2-5</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4:07.929"/>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2528 986,'-16'18,"0"2,2-1,-14 25,4-6,-93 175,11-16,63-121,-62 148,14-24,77-173,-2 4,0-1,-29 39,-21 34,38-59,527-740,-429 596,26-44,91-185,-183 321,0 0,-1-1,0 1,0-1,-1 0,3-14,-5 22,0-1,0 1,0 0,0-1,0 1,0 0,-1-1,1 1,0 0,-1 0,1-1,-1 1,1 0,-1 0,0 0,1 0,-1-1,0 1,0 0,0 0,-1 0,0 0,0 0,0 0,0 0,0 1,0-1,0 1,0 0,0-1,0 1,-1 0,1 0,0 0,0 1,0-1,0 0,0 1,-4 1,-15 5,-1 1,2 1,-1 1,1 0,-36 27,-86 80,17 5,-120 152,-37 40,277-310,-78 79,-97 123,170-188,10-12,11-11,22-22,36-39,-41 39,659-633,-586 559,-4-5,86-123,-177 221,-3 5,0-1,0 0,0 0,0 0,-1 0,1 0,-1 0,0-1,0 1,-1-1,0 1,2-6,-4 10,1-1,0 1,0-1,-1 1,1 0,0-1,-1 1,1-1,-1 1,1 0,0-1,-1 1,1 0,-1 0,1-1,-1 1,1 0,-1 0,1 0,-1 0,1-1,-1 1,1 0,-1 0,1 0,-1 0,1 0,-1 0,1 0,-1 1,1-1,-1 0,1 0,-1 0,1 0,0 1,-2-1,-10 4,1 1,-1 1,0-1,1 2,0 0,-19 15,20-14,-640 500,162-120,298-251,-77 62,249-184,-89 69,83-71,23-18,11-10,19-17,1 2,47-36,81-53,-88 68,732-585,-536 382,-189 159,-54 64,50-51,-71 81,-1 0,1-1,-1 1,0 0,1-1,-1 1,0-1,0 1,0-1,0 1,0-1,-1 0,1 1,0-1,-1 0,1-2,-1 3,-1 0,1 0,-1 0,1 1,-1-1,0 0,1 0,-1 0,0 0,1 1,-1-1,0 0,0 1,1-1,-1 1,0-1,0 1,0-1,0 1,0 0,0-1,0 1,0 0,0 0,0 0,0 0,0-1,0 2,-2-1,-16-2,0 2,0 0,0 1,0 0,0 2,1 0,-1 2,1 0,0 1,0 0,0 2,1 0,-26 17,29-15,2 0,-1 1,1 1,1 0,0 1,-13 18,-23 27,-68 66,-161 166,113-146,59-56,6-14,68-54,0 2,-26 26,40-35,0 0,-1-2,0 0,-1 0,0-2,-36 13,12-4,-143 50,148-51,0-1,-1-2,0-2,-1-1,-1-2,-48 5,-34 3,81-10,-65 4,19-10,129-1,-1 0,1-3,-1-2,1-1,47-14,-54 9,-2-2,51-26,-25 9,90-31,-135 55,2-1,-23 7,-29 10,-78 38,-67 24,152-63,-1-1,1-1,-1-1,-42 2,-21-8,93 0,0 0,0 0,-1 0,1 0,0 0,0 0,0 0,0 0,-1 0,1 0,0 0,0 0,0 0,-1 0,1 0,0 0,0 0,0 0,-1 0,1-1,0 1,0 0,0 0,0 0,0 0,-1 0,1 0,0-1,0 1,0 0,0 0,0 0,0 0,0-1,-1 1,1 0,0 0,0 0,0-1,0 1,0 0,0 0,0 0,0-1,0 1,0 0,0 0,0-1,9-10,15-8,-12 12,0 2,1-1,0 2,14-4,-13 5,1-2,-1 0,18-9,-5 1,0 1,39-11,-34 13,47-23,-23 7,69-20,-72 28,98-48,-22 1,15-7,13-5,-135 64,-1-1,21-18,9-7,113-87,-122 92,-20 13,-1-1,-1 0,0-2,27-45,16-19,-52 72,0-2,-1 1,15-36,5-10,-19 40,13-36,-16 36,1 0,13-21,-12 27,-1 0,0-1,-1 0,-1-1,-1 1,5-27,1-1,1 1,36-78,3-8,-41 100,-2-1,-1 0,-1-1,-2 0,1-43,-9 52,3 24,0 0,-1 0,1 0,0 0,-1 0,1 0,0 0,0 0,-1 0,1 0,0 0,0 0,-1 0,1 0,0 0,-1 0,1 0,0 0,0 1,-1-1,1 0,0 0,0 0,0 0,-1 1,1-1,0 0,0 0,0 0,0 1,-1-1,1 0,0 0,0 1,0-1,0 0,0 0,0 1,0-1,-18 44,7-10,-1-1,-24 44,0-1,24-52,-1-2,-1 0,0 0,-2-1,-26 26,20-22,7-5,1 1,1 0,0 1,-8 23,-18 30,10-25,-76 140,-26 37,88-158,-82 124,91-144,23-36,2 0,0 1,-10 20,9-17,0 0,-1 0,-1-2,0 1,-1-1,-24 20,17-15,0 1,-18 25,16-17,-2 0,0-2,-44 37,-34 41,82-86,2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4:28.323"/>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263 1,'53'-1,"-1"3,67 11,37 8,-99-15,-1 2,91 26,-121-27,0-2,0 0,42 1,39 6,-55-4,-1-2,98-3,12 1,-107 3,98 27,-132-28,6 1,0 2,-1 2,0 0,0 1,-1 1,31 24,-18-9,-1 2,61 67,-91-91,0 1,-1 0,0 0,-1 1,0-1,0 1,5 14,-8-20,0 0,-1 0,1 0,-1 0,1 0,-1 0,0 0,0 0,0 1,0-1,0 0,-1 0,1 0,-1 0,1 0,-1 0,0 0,0 0,0 0,0 0,0-1,0 1,0 0,0-1,-1 1,1 0,-1-1,1 0,-1 1,0-1,1 0,-1 0,0 0,0 0,0 0,-3 1,-13 2,-1 0,0-1,0 0,0-2,0-1,0 0,-30-4,-9 0,43 5,0-2,-1 0,1 0,0-1,0-1,0-1,0 0,0-1,1-1,0 0,0 0,-16-12,-5-9,0-1,-47-52,29 26,26 25,22 22,0 1,-1 0,1 0,-1 0,-1 1,1 0,-8-4,11 9,5 7,7 10,1 0,15 21,-4-9,-20-27,303 433,-288-414,83 122,-87-115,-12-27,0-1,0 0,0 1,0-1,0 1,0-1,0 1,0-1,0 1,0-1,0 0,0 1,0-1,0 1,0-1,-1 1,1-1,0 0,0 1,0-1,-1 1,1-1,0 0,0 1,-1-1,1 0,0 0,-1 1,0-1,-1 0,-1 0,1 0,0 0,-1 0,1-1,0 1,-1-1,1 0,0 1,-1-1,1 0,0 0,0-1,0 1,-4-3,-46-36,2-1,2-3,-53-60,69 70,22 24,-4-6,0 0,-2 2,1 0,-2 0,0 2,0 0,-21-10,6 6,2-1,0-2,1-1,1-1,1-1,-33-35,0-6,-39-38,82 86,-1 1,0 1,0 1,-29-15,20 13,0 1,-1 1,-1 2,0 1,-1 1,1 1,-1 2,-50-3,-7 9,48 1,-1-2,0-1,-63-12,42 4,0 1,-1 4,-83 4,162 0,127 1,-119 0,0 2,0 0,0 2,28 9,25 11,-44-15,1 1,44 22,36 23,43 22,-143-68,-1-1,16 15,23 16,4-5,-1 3,76 67,-62-44,-30-29,43 48,-23-26,-45-43,-1 1,-1 1,21 24,-14-11,68 86,-72-91,-2 1,0 0,-2 1,0 0,14 43,-8-24,0 5,-10-26,0 0,2 0,14 23,-12-23,-1 1,-1 0,-1 1,11 44,8 20,71 145,-90-208,-1 0,-2 0,-1 0,0 1,1 40,-4-45,25 122,-23-118,10 37,-9-44,-1-1,-1 1,0 0,0 30,-7-33,-5-16,-10-25,8 0,1 0,1-1,2 0,-8-57,0-119,14 197,-2-478,5 283,-2 191,0 0,0 1,-1-1,-1 1,0-1,0 1,-1 0,-7-16,16 64,-5-19,26 289,-24-288,-1-11,-1 1,0 0,0 0,-1 0,-2 15,2-25,0 0,0 0,0 1,0-1,0 0,0 0,0 0,0 1,-1-1,1 0,0 0,0 0,0 1,0-1,0 0,-1 0,1 0,0 0,0 0,0 1,-1-1,1 0,0 0,0 0,-1 0,1 0,0 0,0 0,0 0,-1 0,1 0,0 0,0 0,-1 0,1 0,0 0,0 0,-1 0,1 0,0 0,0 0,0 0,-1 0,1-1,0 1,0 0,0 0,-1 0,1 0,0 0,0-1,0 1,0 0,-1 0,1 0,0-1,0 1,0 0,0 0,0 0,0-1,0 1,0 0,0 0,0-1,0 1,-1 0,-9-19,-29-88,28 72,-26-54,28 74,2 12</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5:02.740"/>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5448 1652,'-69'-80,"37"41,-22-30,-43-47,84 103,-1 0,0 1,-1 0,0 1,-1 1,-18-9,-8-4,2-1,-63-50,81 54,2 0,1-2,1 0,0-1,2 0,-20-39,-28-38,45 75,0 0,-2 1,-1 1,-1 2,-1 0,-28-19,-36-28,57 42,-1 2,-49-28,9 6,48 30,-50-25,17 8,42 23,1 1,-30-12,-99-44,122 55,0 1,1 2,-30-8,26 9,-34-15,13 4,-1 2,-59-12,-30-9,100 24,0 1,0 1,0 2,-1 2,-39-2,-48 10,-65-3,91-15,63 9,-41-3,-318 7,203 6,114-5,37 0,0 2,0 1,-43 8,58-3,0 1,-41 20,3-2,36-17,-50 9,55-14,1 1,-1 1,1 1,-26 11,26-9,0 0,-1-1,0-1,0-1,0-1,-38 2,12 0,-1 2,-75 25,-88 43,164-58,-159 52,152-51,47-14,13-4,14-4,26-9,159-47,-148 36,-40 15,0 0,1 2,0 0,24-4,-8 3,-1-2,0-1,38-17,41-13,65-20,0 0,-143 51,0 2,0 1,49-3,316 8,-182 4,-170-3,-36 0,-33 0,3 0,0 1,0 1,1 1,-1 1,1 0,0 2,0 0,0 1,-24 13,-46 18,53-24,-38 21,-45 36,47-27,-95 43,139-74,-42 29,-11 5,45-29,15-7,0-1,-1-1,-30 9,6-6,1 3,-80 38,5-4,105-42,-14 7,0 0,1 2,-47 37,43-30,-43 27,57-40,-43 27,20-13,-57 43,94-64,-1 0,0 1,1-1,0 1,0 0,-5 8,7-11,1 0,-1 0,1 0,0 0,-1 0,1 0,0 0,0 0,-1 0,1 0,0 0,0 0,0 0,0 0,0 0,1 0,-1 0,0 0,0-1,1 1,-1 0,0 0,1 0,-1 0,1 0,-1 0,1 0,0-1,-1 1,1 0,0 0,-1-1,1 1,0-1,0 1,0-1,-1 1,1-1,0 1,2 0,3 1,1 0,-1 0,1-1,-1 1,1-1,0-1,0 1,-1-1,1-1,0 1,0-1,-1 0,12-3,8-5,1 0,24-14,-16 8,26-13,-3-3,57-38,-109 66,-1-1,0 0,0-1,-1 1,1-1,-1 0,0 0,0 0,5-11,-8 15,0-1,-1 1,1-1,-1 1,1-1,-1 1,1-1,-1 0,0 1,0-1,1 0,-1 1,-1-1,1 0,0 1,0-1,-1 1,1-1,0 0,-1 1,0-1,1 1,-1-1,0 1,0-1,0 1,0 0,0-1,0 1,0 0,0 0,-1 0,1 0,0 0,-1 0,1 0,-1 0,1 1,-1-1,1 0,-1 1,-1-1,-19-4,1 0,-1 2,0 0,-1 1,1 2,-39 3,18-2,-38 2,-113-2,191-1,0 0,0 0,0-1,0 1,1-1,-1 1,0-1,0 0,0 0,1-1,-1 1,1 0,-1-1,1 1,-1-1,1 0,0 0,0 0,0 0,0 0,0-1,0 1,1-1,-1 1,1-1,-1 1,1-1,0 0,0 0,0 1,1-1,-1 0,0-5,1 3,0-1,1 0,0 1,0-1,0 1,0-1,1 1,0-1,0 1,0 0,1 0,0 0,0 0,0 0,0 1,8-8,1 1,1 0,0 1,1 0,0 1,15-7,83-34,-61 29,1-3,2 3,0 2,92-20,-55 20,-57 11,-1 1,69-5,-90 12,-1 0,1 0,-1 1,1 1,21 5,-26-4,-1 0,1 0,-1 0,0 1,0 0,-1 0,1 0,-1 1,0 0,0 0,4 6,-4-4,0 0,0 0,-1 1,0-1,0 1,-1 0,0 0,-1 0,1 0,-2 1,1-1,0 15,-2-17,0 0,0 1,0-1,-1 0,0 0,0 0,-1 1,0-1,0 0,0-1,-1 1,0 0,0-1,0 0,-1 1,1-1,-8 7,-27 23,-71 52,76-67,-50 22,51-27,-62 39,36-15,27-19,1 1,-50 46,-92 105,122-124,-14 16,63-62,0-1,0 0,0 0,0 0,0 0,0 1,0-1,0 0,1 1,-1-1,0 0,1 1,-1-1,1 1,0-1,-1 1,1-1,0 1,0 0,0-1,0 1,0-1,1 3,-1-3,1 0,0 0,0 0,0 0,0 0,1 0,-1 0,0 0,0 0,0-1,1 1,-1 0,0-1,1 1,-1-1,1 1,-1-1,0 0,3 1,5 0,1-1,0 1,-1-1,1-1,0 0,9-2,8-5,0 0,0-2,-1-1,-1-1,39-24,109-93,-171 127,1 0,-1 0,0-1,0 1,0-1,0 0,0 1,1-5,-3 7,0 0,0 0,0-1,0 1,1 0,-1 0,0-1,0 1,0 0,0 0,0 0,0-1,0 1,0 0,0 0,0-1,0 1,0 0,0 0,0-1,0 1,0 0,0 0,0 0,-1-1,1 1,0 0,0 0,0 0,0-1,0 1,0 0,-1 0,1 0,0 0,0-1,-1 1,-16 6,-10 11,0 2,1 1,1 1,-40 45,-1-1,57-56,1 0,0 0,0 0,1 1,1 0,-1 1,2-1,-1 1,2 0,-1 1,-3 15,1 9,1-1,-1 52,3-31,-12 27,11-61,0 1,-1 23,3 345,5-200,-2 770,-1-934,-2 1,-12 50,0-4,2 1,5-33,-6 80,14 241,1-156,0-175,0-1,2 0,2 0,10 41,-9-52,1-1,1 1,0-2,1 1,1-1,1-1,23 29,33 25,3-3,84 63,-46-42,-4-12,-104-77,1 1,-1-1,1 0,-1 0,1 1,-1-1,0 0,1 1,-1-1,1 0,-1 1,0-1,1 0,-1 1,0-1,0 1,1-1,-1 1,0-1,0 1,0-1,0 1,1-1,-1 1,0-1,0 1,0-1,0 1,0-1,0 1,0-1,0 1,-1-1,1 1,0-1,0 1,0-1,0 0,-1 1,1-1,0 1,0-1,-1 1,1-1,0 0,-1 1,1-1,-1 0,1 1,0-1,-1 0,1 1,-1-1,1 0,-1 0,1 0,-1 1,1-1,-2 0,-33 6,12-5,1-1,0-1,-1-1,-32-8,-88-29,89 22,-73-13,97 25,1-1,-1-2,1-1,1-1,0-1,-39-22,49 23,1-1,0 0,1-1,0-1,1-1,1 0,0-1,1 0,0-1,-20-35,16 25,2-1,0 0,2-1,1-1,2 0,-8-33,10 32,4 15,1 0,0-1,1 1,-1-29,3 41,0 0,0 0,1 0,-1 0,1 0,0 0,0 0,0 0,0 0,0 1,1-1,-1 0,1 1,0-1,0 1,0-1,0 1,0 0,0 0,0 0,1 0,-1 0,1 0,0 1,-1 0,1-1,0 1,0 0,6-1,15-2,0 1,0 2,0 0,0 1,29 5,17-1,-55-2,-1-1,0 2,1-1,-1 2,0 0,-1 1,1 0,19 11,9 9,47 36,-25-16,-10-5,-2 2,46 50,-61-57,178 182,-196-197,-14-15,1 0,-1 1,0 0,-1 0,1 1,-1-1,-1 1,5 11,-7-18,-1 0,0 0,0 0,0 0,0 0,0 1,0-1,0 0,0 0,0 0,1 0,-1 1,0-1,0 0,0 0,0 0,0 0,0 1,0-1,0 0,0 0,0 0,0 0,0 1,0-1,-1 0,1 0,0 0,0 1,0-1,0 0,0 0,0 0,0 0,0 0,-1 1,1-1,0 0,0 0,0 0,0 0,0 0,-1 0,1 0,0 0,0 0,0 1,0-1,-1 0,1 0,0 0,0 0,0 0,-1 0,1 0,0 0,0 0,0 0,-16-8,-15-17,-37-42,-99-129,-42-44,-23 24,87 82,124 115,1-2,0 0,2-1,-22-35,32 44,1-1,0 0,2 0,-1 0,2-1,0 0,0 0,2 0,0 0,0-16,1-20,9-76,-7 123,-1 1,1 0,-1 0,1 0,0 0,0 0,0 0,0 0,1 0,-1 0,1 0,0 1,0-1,0 1,0-1,0 1,1 0,-1 0,1 0,-1 0,1 0,0 0,-1 1,1-1,0 1,0 0,0 0,0 0,1 0,-1 1,0-1,0 1,0 0,1 0,-1 0,5 0,3 2,1 0,-1 0,0 1,0 0,0 1,0 0,0 0,18 12,16 16,-2 2,-1 2,40 46,-71-72,7 10,-1 1,16 27,11 12,-27-37,-2 1,0 0,15 35,-15-26,25 37,-25-45,24 52,-27-51,26 45,-23-47,-2 1,13 36,8 14,70 99,-51-90,-30-45,57 73,-71-101,1 0,0-1,1-1,0 0,1 0,0-1,0 0,0-1,1-1,23 9,7-1,-6-1,2-1,-1-2,2-1,60 5,-61-11,45 10,-48-6,59 3,317-11,-404 1,1 0,-1-1,0 0,1 0,15-6,-23 7,1-1,0 1,-1-1,1 0,0 1,-1-1,1 0,-1 0,1 0,-1 0,0-1,1 1,-1 0,0-1,0 1,0 0,0-1,0 0,0 1,0-1,0 1,-1-1,1 0,-1 1,1-1,-1 0,0 0,0 0,1 1,-1-1,-1 0,1 0,0 0,-1-2,0 1,0-1,-1 1,0 0,0 0,0 0,0 0,0 0,0 0,-1 1,0-1,1 1,-1 0,0-1,0 1,0 0,0 1,-1-1,-5-2,-4-1,0 1,0 0,-21-4,8 4,-1-1,2-1,-1-2,1 0,0-2,-39-21,-202-99,262 128,-84-42,2-4,1-3,4-4,-83-71,47 30,72 58,2-2,1-1,-58-75,73 74,20 29,-1 1,-13-18,-209-262,185 233,-9-15,38 48,-13-20,-21-50,30 54,12 26,0 0,1-1,0 0,2 0,0 0,1-1,-4-30,5 24,0 0,-2 0,-1 1,-10-26,8 23,0 0,-8-51,12-5,3 50,-9-62,-33-180,34 204,3-1,3 0,6-71,0 16,-4 86,0 5,2 0,8-53,-7 77,0 0,1 1,0-1,1 1,0 0,1 1,0-1,0 1,1-1,0 2,1-1,12-12,30-23,-21 19,48-55,9-22,-36 45,-3-1,45-75,-26 36,-50 75,1 0,1 0,0 2,31-28,33-37,-65 68,1 0,1 1,1 0,0 2,34-20,29-22,56-42,-109 78,-7 7,39-18,16-10,62-33,-93 52,-33 16,0 1,0 1,18-4,-18 5,-1 0,1-1,-1 0,13-7,51-29,132-47,-182 79,1 2,46-6,4 0,-28 3,1 3,54-1,104 8,-69 2,787-3,-915 0,1 1,-1 1,0 0,-1 0,1 1,0 0,-1 1,1 1,-1-1,13 9,10 9,50 43,-57-43,1 0,42 24,-38-27,-2 1,-1 2,0 1,31 34,47 40,-104-96,58 46,87 86,-109-94,105 120,-118-127,0 1,-3 1,23 43,51 90,-38-73,-36-56,1 0,-1 0,-3 2,17 47,-7-6,10 38,-7-24,-21-69,-2 2,-1-1,7 46,-7-27,20 71,-8-41,-14-47,-2 1,-1 0,-2 38,1 15,8-46,-8-27,-13-27,-99-217,84 174,26 60,0 0,0 0,0 1,0-1,0 0,0 0,0 0,0 0,0 0,-1 0,1 0,0 0,0 0,0 0,0 0,0 0,0 0,0 0,0 1,-1-1,1 0,0 0,0 0,0 0,0 0,0 0,0 0,-1 0,1-1,0 1,0 0,0 0,0 0,0 0,0 0,0 0,0 0,-1 0,1 0,0 0,0 0,0 0,0 0,0 0,0-1,0 1,0 0,0 0,0 0,0 0,-1 0,1 0,0 0,0 0,0-1,0 1,0 0,0 0,0 0,0 0,0 0,0 0,0 0,0-1,0 1,0 0,0 0,1 0,-4 14,2 20,4 562,-5-575,-1 0,-1 0,0 0,-2-1,0 0,-2 0,-16 31,-9 28,0 10,-72 131,82-173,12-24,-20 31,-47 77,12-15,36-63,21-29</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5:06.105"/>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35 0,'0'6,"0"7,0 8,0 7,0 3,0 3,0 1,0 1,-6-7,-1-1,-1 0,2 1,2 2,1 1,2-5</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4:07.929"/>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2528 986,'-16'18,"0"2,2-1,-14 25,4-6,-93 175,11-16,63-121,-62 148,14-24,77-173,-2 4,0-1,-29 39,-21 34,38-59,527-740,-429 596,26-44,91-185,-183 321,0 0,-1-1,0 1,0-1,-1 0,3-14,-5 22,0-1,0 1,0 0,0-1,0 1,0 0,-1-1,1 1,0 0,-1 0,1-1,-1 1,1 0,-1 0,0 0,1 0,-1-1,0 1,0 0,0 0,-1 0,0 0,0 0,0 0,0 0,0 1,0-1,0 1,0 0,0-1,0 1,-1 0,1 0,0 0,0 1,0-1,0 0,0 1,-4 1,-15 5,-1 1,2 1,-1 1,1 0,-36 27,-86 80,17 5,-120 152,-37 40,277-310,-78 79,-97 123,170-188,10-12,11-11,22-22,36-39,-41 39,659-633,-586 559,-4-5,86-123,-177 221,-3 5,0-1,0 0,0 0,0 0,-1 0,1 0,-1 0,0-1,0 1,-1-1,0 1,2-6,-4 10,1-1,0 1,0-1,-1 1,1 0,0-1,-1 1,1-1,-1 1,1 0,0-1,-1 1,1 0,-1 0,1-1,-1 1,1 0,-1 0,1 0,-1 0,1-1,-1 1,1 0,-1 0,1 0,-1 0,1 0,-1 0,1 0,-1 1,1-1,-1 0,1 0,-1 0,1 0,0 1,-2-1,-10 4,1 1,-1 1,0-1,1 2,0 0,-19 15,20-14,-640 500,162-120,298-251,-77 62,249-184,-89 69,83-71,23-18,11-10,19-17,1 2,47-36,81-53,-88 68,732-585,-536 382,-189 159,-54 64,50-51,-71 81,-1 0,1-1,-1 1,0 0,1-1,-1 1,0-1,0 1,0-1,0 1,0-1,-1 0,1 1,0-1,-1 0,1-2,-1 3,-1 0,1 0,-1 0,1 1,-1-1,0 0,1 0,-1 0,0 0,1 1,-1-1,0 0,0 1,1-1,-1 1,0-1,0 1,0-1,0 1,0 0,0-1,0 1,0 0,0 0,0 0,0 0,0-1,0 2,-2-1,-16-2,0 2,0 0,0 1,0 0,0 2,1 0,-1 2,1 0,0 1,0 0,0 2,1 0,-26 17,29-15,2 0,-1 1,1 1,1 0,0 1,-13 18,-23 27,-68 66,-161 166,113-146,59-56,6-14,68-54,0 2,-26 26,40-35,0 0,-1-2,0 0,-1 0,0-2,-36 13,12-4,-143 50,148-51,0-1,-1-2,0-2,-1-1,-1-2,-48 5,-34 3,81-10,-65 4,19-10,129-1,-1 0,1-3,-1-2,1-1,47-14,-54 9,-2-2,51-26,-25 9,90-31,-135 55,2-1,-23 7,-29 10,-78 38,-67 24,152-63,-1-1,1-1,-1-1,-42 2,-21-8,93 0,0 0,0 0,-1 0,1 0,0 0,0 0,0 0,0 0,-1 0,1 0,0 0,0 0,0 0,-1 0,1 0,0 0,0 0,0 0,-1 0,1-1,0 1,0 0,0 0,0 0,0 0,-1 0,1 0,0-1,0 1,0 0,0 0,0 0,0 0,0-1,-1 1,1 0,0 0,0 0,0-1,0 1,0 0,0 0,0 0,0-1,0 1,0 0,0 0,0-1,9-10,15-8,-12 12,0 2,1-1,0 2,14-4,-13 5,1-2,-1 0,18-9,-5 1,0 1,39-11,-34 13,47-23,-23 7,69-20,-72 28,98-48,-22 1,15-7,13-5,-135 64,-1-1,21-18,9-7,113-87,-122 92,-20 13,-1-1,-1 0,0-2,27-45,16-19,-52 72,0-2,-1 1,15-36,5-10,-19 40,13-36,-16 36,1 0,13-21,-12 27,-1 0,0-1,-1 0,-1-1,-1 1,5-27,1-1,1 1,36-78,3-8,-41 100,-2-1,-1 0,-1-1,-2 0,1-43,-9 52,3 24,0 0,-1 0,1 0,0 0,-1 0,1 0,0 0,0 0,-1 0,1 0,0 0,0 0,-1 0,1 0,0 0,-1 0,1 0,0 0,0 1,-1-1,1 0,0 0,0 0,0 0,-1 1,1-1,0 0,0 0,0 0,0 1,-1-1,1 0,0 0,0 1,0-1,0 0,0 0,0 1,0-1,-18 44,7-10,-1-1,-24 44,0-1,24-52,-1-2,-1 0,0 0,-2-1,-26 26,20-22,7-5,1 1,1 0,0 1,-8 23,-18 30,10-25,-76 140,-26 37,88-158,-82 124,91-144,23-36,2 0,0 1,-10 20,9-17,0 0,-1 0,-1-2,0 1,-1-1,-24 20,17-15,0 1,-18 25,16-17,-2 0,0-2,-44 37,-34 41,82-86,2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4:28.323"/>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263 1,'53'-1,"-1"3,67 11,37 8,-99-15,-1 2,91 26,-121-27,0-2,0 0,42 1,39 6,-55-4,-1-2,98-3,12 1,-107 3,98 27,-132-28,6 1,0 2,-1 2,0 0,0 1,-1 1,31 24,-18-9,-1 2,61 67,-91-91,0 1,-1 0,0 0,-1 1,0-1,0 1,5 14,-8-20,0 0,-1 0,1 0,-1 0,1 0,-1 0,0 0,0 0,0 1,0-1,0 0,-1 0,1 0,-1 0,1 0,-1 0,0 0,0 0,0 0,0 0,0-1,0 1,0 0,0-1,-1 1,1 0,-1-1,1 0,-1 1,0-1,1 0,-1 0,0 0,0 0,0 0,-3 1,-13 2,-1 0,0-1,0 0,0-2,0-1,0 0,-30-4,-9 0,43 5,0-2,-1 0,1 0,0-1,0-1,0-1,0 0,0-1,1-1,0 0,0 0,-16-12,-5-9,0-1,-47-52,29 26,26 25,22 22,0 1,-1 0,1 0,-1 0,-1 1,1 0,-8-4,11 9,5 7,7 10,1 0,15 21,-4-9,-20-27,303 433,-288-414,83 122,-87-115,-12-27,0-1,0 0,0 1,0-1,0 1,0-1,0 1,0-1,0 1,0-1,0 0,0 1,0-1,0 1,0-1,-1 1,1-1,0 0,0 1,0-1,-1 1,1-1,0 0,0 1,-1-1,1 0,0 0,-1 1,0-1,-1 0,-1 0,1 0,0 0,-1 0,1-1,0 1,-1-1,1 0,0 1,-1-1,1 0,0 0,0-1,0 1,-4-3,-46-36,2-1,2-3,-53-60,69 70,22 24,-4-6,0 0,-2 2,1 0,-2 0,0 2,0 0,-21-10,6 6,2-1,0-2,1-1,1-1,1-1,-33-35,0-6,-39-38,82 86,-1 1,0 1,0 1,-29-15,20 13,0 1,-1 1,-1 2,0 1,-1 1,1 1,-1 2,-50-3,-7 9,48 1,-1-2,0-1,-63-12,42 4,0 1,-1 4,-83 4,162 0,127 1,-119 0,0 2,0 0,0 2,28 9,25 11,-44-15,1 1,44 22,36 23,43 22,-143-68,-1-1,16 15,23 16,4-5,-1 3,76 67,-62-44,-30-29,43 48,-23-26,-45-43,-1 1,-1 1,21 24,-14-11,68 86,-72-91,-2 1,0 0,-2 1,0 0,14 43,-8-24,0 5,-10-26,0 0,2 0,14 23,-12-23,-1 1,-1 0,-1 1,11 44,8 20,71 145,-90-208,-1 0,-2 0,-1 0,0 1,1 40,-4-45,25 122,-23-118,10 37,-9-44,-1-1,-1 1,0 0,0 30,-7-33,-5-16,-10-25,8 0,1 0,1-1,2 0,-8-57,0-119,14 197,-2-478,5 283,-2 191,0 0,0 1,-1-1,-1 1,0-1,0 1,-1 0,-7-16,16 64,-5-19,26 289,-24-288,-1-11,-1 1,0 0,0 0,-1 0,-2 15,2-25,0 0,0 0,0 1,0-1,0 0,0 0,0 0,0 1,-1-1,1 0,0 0,0 0,0 1,0-1,0 0,-1 0,1 0,0 0,0 0,0 1,-1-1,1 0,0 0,0 0,-1 0,1 0,0 0,0 0,0 0,-1 0,1 0,0 0,0 0,-1 0,1 0,0 0,0 0,-1 0,1 0,0 0,0 0,0 0,-1 0,1-1,0 1,0 0,0 0,-1 0,1 0,0 0,0-1,0 1,0 0,-1 0,1 0,0-1,0 1,0 0,0 0,0 0,0-1,0 1,0 0,0 0,0-1,0 1,-1 0,-9-19,-29-88,28 72,-26-54,28 74,2 12</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5:02.740"/>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5448 1652,'-69'-80,"37"41,-22-30,-43-47,84 103,-1 0,0 1,-1 0,0 1,-1 1,-18-9,-8-4,2-1,-63-50,81 54,2 0,1-2,1 0,0-1,2 0,-20-39,-28-38,45 75,0 0,-2 1,-1 1,-1 2,-1 0,-28-19,-36-28,57 42,-1 2,-49-28,9 6,48 30,-50-25,17 8,42 23,1 1,-30-12,-99-44,122 55,0 1,1 2,-30-8,26 9,-34-15,13 4,-1 2,-59-12,-30-9,100 24,0 1,0 1,0 2,-1 2,-39-2,-48 10,-65-3,91-15,63 9,-41-3,-318 7,203 6,114-5,37 0,0 2,0 1,-43 8,58-3,0 1,-41 20,3-2,36-17,-50 9,55-14,1 1,-1 1,1 1,-26 11,26-9,0 0,-1-1,0-1,0-1,0-1,-38 2,12 0,-1 2,-75 25,-88 43,164-58,-159 52,152-51,47-14,13-4,14-4,26-9,159-47,-148 36,-40 15,0 0,1 2,0 0,24-4,-8 3,-1-2,0-1,38-17,41-13,65-20,0 0,-143 51,0 2,0 1,49-3,316 8,-182 4,-170-3,-36 0,-33 0,3 0,0 1,0 1,1 1,-1 1,1 0,0 2,0 0,0 1,-24 13,-46 18,53-24,-38 21,-45 36,47-27,-95 43,139-74,-42 29,-11 5,45-29,15-7,0-1,-1-1,-30 9,6-6,1 3,-80 38,5-4,105-42,-14 7,0 0,1 2,-47 37,43-30,-43 27,57-40,-43 27,20-13,-57 43,94-64,-1 0,0 1,1-1,0 1,0 0,-5 8,7-11,1 0,-1 0,1 0,0 0,-1 0,1 0,0 0,0 0,-1 0,1 0,0 0,0 0,0 0,0 0,0 0,1 0,-1 0,0 0,0-1,1 1,-1 0,0 0,1 0,-1 0,1 0,-1 0,1 0,0-1,-1 1,1 0,0 0,-1-1,1 1,0-1,0 1,0-1,-1 1,1-1,0 1,2 0,3 1,1 0,-1 0,1-1,-1 1,1-1,0-1,0 1,-1-1,1-1,0 1,0-1,-1 0,12-3,8-5,1 0,24-14,-16 8,26-13,-3-3,57-38,-109 66,-1-1,0 0,0-1,-1 1,1-1,-1 0,0 0,0 0,5-11,-8 15,0-1,-1 1,1-1,-1 1,1-1,-1 1,1-1,-1 0,0 1,0-1,1 0,-1 1,-1-1,1 0,0 1,0-1,-1 1,1-1,0 0,-1 1,0-1,1 1,-1-1,0 1,0-1,0 1,0 0,0-1,0 1,0 0,0 0,-1 0,1 0,0 0,-1 0,1 0,-1 0,1 1,-1-1,1 0,-1 1,-1-1,-19-4,1 0,-1 2,0 0,-1 1,1 2,-39 3,18-2,-38 2,-113-2,191-1,0 0,0 0,0-1,0 1,1-1,-1 1,0-1,0 0,0 0,1-1,-1 1,1 0,-1-1,1 1,-1-1,1 0,0 0,0 0,0 0,0 0,0-1,0 1,1-1,-1 1,1-1,-1 1,1-1,0 0,0 0,0 1,1-1,-1 0,0-5,1 3,0-1,1 0,0 1,0-1,0 1,0-1,1 1,0-1,0 1,0 0,1 0,0 0,0 0,0 0,0 1,8-8,1 1,1 0,0 1,1 0,0 1,15-7,83-34,-61 29,1-3,2 3,0 2,92-20,-55 20,-57 11,-1 1,69-5,-90 12,-1 0,1 0,-1 1,1 1,21 5,-26-4,-1 0,1 0,-1 0,0 1,0 0,-1 0,1 0,-1 1,0 0,0 0,4 6,-4-4,0 0,0 0,-1 1,0-1,0 1,-1 0,0 0,-1 0,1 0,-2 1,1-1,0 15,-2-17,0 0,0 1,0-1,-1 0,0 0,0 0,-1 1,0-1,0 0,0-1,-1 1,0 0,0-1,0 0,-1 1,1-1,-8 7,-27 23,-71 52,76-67,-50 22,51-27,-62 39,36-15,27-19,1 1,-50 46,-92 105,122-124,-14 16,63-62,0-1,0 0,0 0,0 0,0 0,0 1,0-1,0 0,1 1,-1-1,0 0,1 1,-1-1,1 1,0-1,-1 1,1-1,0 1,0 0,0-1,0 1,0-1,1 3,-1-3,1 0,0 0,0 0,0 0,0 0,1 0,-1 0,0 0,0 0,0-1,1 1,-1 0,0-1,1 1,-1-1,1 1,-1-1,0 0,3 1,5 0,1-1,0 1,-1-1,1-1,0 0,9-2,8-5,0 0,0-2,-1-1,-1-1,39-24,109-93,-171 127,1 0,-1 0,0-1,0 1,0-1,0 0,0 1,1-5,-3 7,0 0,0 0,0-1,0 1,1 0,-1 0,0-1,0 1,0 0,0 0,0 0,0-1,0 1,0 0,0 0,0-1,0 1,0 0,0 0,0-1,0 1,0 0,0 0,0 0,-1-1,1 1,0 0,0 0,0 0,0-1,0 1,0 0,-1 0,1 0,0 0,0-1,-1 1,-16 6,-10 11,0 2,1 1,1 1,-40 45,-1-1,57-56,1 0,0 0,0 0,1 1,1 0,-1 1,2-1,-1 1,2 0,-1 1,-3 15,1 9,1-1,-1 52,3-31,-12 27,11-61,0 1,-1 23,3 345,5-200,-2 770,-1-934,-2 1,-12 50,0-4,2 1,5-33,-6 80,14 241,1-156,0-175,0-1,2 0,2 0,10 41,-9-52,1-1,1 1,0-2,1 1,1-1,1-1,23 29,33 25,3-3,84 63,-46-42,-4-12,-104-77,1 1,-1-1,1 0,-1 0,1 1,-1-1,0 0,1 1,-1-1,1 0,-1 1,0-1,1 0,-1 1,0-1,0 1,1-1,-1 1,0-1,0 1,0-1,0 1,1-1,-1 1,0-1,0 1,0-1,0 1,0-1,0 1,0-1,0 1,-1-1,1 1,0-1,0 1,0-1,0 0,-1 1,1-1,0 1,0-1,-1 1,1-1,0 0,-1 1,1-1,-1 0,1 1,0-1,-1 0,1 1,-1-1,1 0,-1 0,1 0,-1 1,1-1,-2 0,-33 6,12-5,1-1,0-1,-1-1,-32-8,-88-29,89 22,-73-13,97 25,1-1,-1-2,1-1,1-1,0-1,-39-22,49 23,1-1,0 0,1-1,0-1,1-1,1 0,0-1,1 0,0-1,-20-35,16 25,2-1,0 0,2-1,1-1,2 0,-8-33,10 32,4 15,1 0,0-1,1 1,-1-29,3 41,0 0,0 0,1 0,-1 0,1 0,0 0,0 0,0 0,0 0,0 1,1-1,-1 0,1 1,0-1,0 1,0-1,0 1,0 0,0 0,0 0,1 0,-1 0,1 0,0 1,-1 0,1-1,0 1,0 0,6-1,15-2,0 1,0 2,0 0,0 1,29 5,17-1,-55-2,-1-1,0 2,1-1,-1 2,0 0,-1 1,1 0,19 11,9 9,47 36,-25-16,-10-5,-2 2,46 50,-61-57,178 182,-196-197,-14-15,1 0,-1 1,0 0,-1 0,1 1,-1-1,-1 1,5 11,-7-18,-1 0,0 0,0 0,0 0,0 0,0 1,0-1,0 0,0 0,0 0,1 0,-1 1,0-1,0 0,0 0,0 0,0 0,0 1,0-1,0 0,0 0,0 0,0 0,0 1,0-1,-1 0,1 0,0 0,0 1,0-1,0 0,0 0,0 0,0 0,0 0,-1 1,1-1,0 0,0 0,0 0,0 0,0 0,-1 0,1 0,0 0,0 0,0 1,0-1,-1 0,1 0,0 0,0 0,0 0,-1 0,1 0,0 0,0 0,0 0,-16-8,-15-17,-37-42,-99-129,-42-44,-23 24,87 82,124 115,1-2,0 0,2-1,-22-35,32 44,1-1,0 0,2 0,-1 0,2-1,0 0,0 0,2 0,0 0,0-16,1-20,9-76,-7 123,-1 1,1 0,-1 0,1 0,0 0,0 0,0 0,0 0,1 0,-1 0,1 0,0 1,0-1,0 1,0-1,0 1,1 0,-1 0,1 0,-1 0,1 0,0 0,-1 1,1-1,0 1,0 0,0 0,0 0,1 0,-1 1,0-1,0 1,0 0,1 0,-1 0,5 0,3 2,1 0,-1 0,0 1,0 0,0 1,0 0,0 0,18 12,16 16,-2 2,-1 2,40 46,-71-72,7 10,-1 1,16 27,11 12,-27-37,-2 1,0 0,15 35,-15-26,25 37,-25-45,24 52,-27-51,26 45,-23-47,-2 1,13 36,8 14,70 99,-51-90,-30-45,57 73,-71-101,1 0,0-1,1-1,0 0,1 0,0-1,0 0,0-1,1-1,23 9,7-1,-6-1,2-1,-1-2,2-1,60 5,-61-11,45 10,-48-6,59 3,317-11,-404 1,1 0,-1-1,0 0,1 0,15-6,-23 7,1-1,0 1,-1-1,1 0,0 1,-1-1,1 0,-1 0,1 0,-1 0,0-1,1 1,-1 0,0-1,0 1,0 0,0-1,0 0,0 1,0-1,0 1,-1-1,1 0,-1 1,1-1,-1 0,0 0,0 0,1 1,-1-1,-1 0,1 0,0 0,-1-2,0 1,0-1,-1 1,0 0,0 0,0 0,0 0,0 0,0 0,-1 1,0-1,1 1,-1 0,0-1,0 1,0 0,0 1,-1-1,-5-2,-4-1,0 1,0 0,-21-4,8 4,-1-1,2-1,-1-2,1 0,0-2,-39-21,-202-99,262 128,-84-42,2-4,1-3,4-4,-83-71,47 30,72 58,2-2,1-1,-58-75,73 74,20 29,-1 1,-13-18,-209-262,185 233,-9-15,38 48,-13-20,-21-50,30 54,12 26,0 0,1-1,0 0,2 0,0 0,1-1,-4-30,5 24,0 0,-2 0,-1 1,-10-26,8 23,0 0,-8-51,12-5,3 50,-9-62,-33-180,34 204,3-1,3 0,6-71,0 16,-4 86,0 5,2 0,8-53,-7 77,0 0,1 1,0-1,1 1,0 0,1 1,0-1,0 1,1-1,0 2,1-1,12-12,30-23,-21 19,48-55,9-22,-36 45,-3-1,45-75,-26 36,-50 75,1 0,1 0,0 2,31-28,33-37,-65 68,1 0,1 1,1 0,0 2,34-20,29-22,56-42,-109 78,-7 7,39-18,16-10,62-33,-93 52,-33 16,0 1,0 1,18-4,-18 5,-1 0,1-1,-1 0,13-7,51-29,132-47,-182 79,1 2,46-6,4 0,-28 3,1 3,54-1,104 8,-69 2,787-3,-915 0,1 1,-1 1,0 0,-1 0,1 1,0 0,-1 1,1 1,-1-1,13 9,10 9,50 43,-57-43,1 0,42 24,-38-27,-2 1,-1 2,0 1,31 34,47 40,-104-96,58 46,87 86,-109-94,105 120,-118-127,0 1,-3 1,23 43,51 90,-38-73,-36-56,1 0,-1 0,-3 2,17 47,-7-6,10 38,-7-24,-21-69,-2 2,-1-1,7 46,-7-27,20 71,-8-41,-14-47,-2 1,-1 0,-2 38,1 15,8-46,-8-27,-13-27,-99-217,84 174,26 60,0 0,0 0,0 1,0-1,0 0,0 0,0 0,0 0,0 0,-1 0,1 0,0 0,0 0,0 0,0 0,0 0,0 0,0 0,0 1,-1-1,1 0,0 0,0 0,0 0,0 0,0 0,0 0,-1 0,1-1,0 1,0 0,0 0,0 0,0 0,0 0,0 0,0 0,-1 0,1 0,0 0,0 0,0 0,0 0,0 0,0-1,0 1,0 0,0 0,0 0,0 0,-1 0,1 0,0 0,0 0,0-1,0 1,0 0,0 0,0 0,0 0,0 0,0 0,0 0,0-1,0 1,0 0,0 0,1 0,-4 14,2 20,4 562,-5-575,-1 0,-1 0,0 0,-2-1,0 0,-2 0,-16 31,-9 28,0 10,-72 131,82-173,12-24,-20 31,-47 77,12-15,36-63,21-29</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7T06:50:19.674"/>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2091 1897,'-7'0,"1"0,-1-1,0 1,1-1,-1-1,1 1,0-1,-1 0,1 0,0-1,0 0,0 0,0-1,1 1,-10-9,10 6,-1 0,1 0,1-1,-1 0,1 0,0 0,1 0,0-1,0 1,1-1,-1 1,-1-14,-2-14,-2 0,-1 1,-2 0,-1 0,-2 1,-1 1,-1 0,-31-43,31 54,2-2,0 0,2 0,0-1,2-1,1 0,-10-42,5 16,6 25,-6-38,12 49,-1 0,-1 0,-1 0,0 1,-1 0,-1 0,0 0,0 1,-15-20,15 24,-1 0,0 0,0 1,0 0,-1 0,0 1,-1 1,0-1,0 1,0 1,0 0,-1 0,-13-3,4 3,0 0,1-2,0 0,0-1,1-1,0-1,-27-19,3-3,4 3,-2 1,-55-29,72 43,0-1,1-1,0-1,2-1,0-1,-27-33,24 26,-1 0,-2 2,-35-26,11 15,-1 2,-2 2,-1 3,-72-27,37 17,73 29,-1 1,0 1,-1 0,0 2,0 0,0 1,-23-3,-75 6,81 2</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5:06.105"/>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35 0,'0'6,"0"7,0 8,0 7,0 3,0 3,0 1,0 1,-6-7,-1-1,-1 0,2 1,2 2,1 1,2-5</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4:07.929"/>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2528 986,'-16'18,"0"2,2-1,-14 25,4-6,-93 175,11-16,63-121,-62 148,14-24,77-173,-2 4,0-1,-29 39,-21 34,38-59,527-740,-429 596,26-44,91-185,-183 321,0 0,-1-1,0 1,0-1,-1 0,3-14,-5 22,0-1,0 1,0 0,0-1,0 1,0 0,-1-1,1 1,0 0,-1 0,1-1,-1 1,1 0,-1 0,0 0,1 0,-1-1,0 1,0 0,0 0,-1 0,0 0,0 0,0 0,0 0,0 1,0-1,0 1,0 0,0-1,0 1,-1 0,1 0,0 0,0 1,0-1,0 0,0 1,-4 1,-15 5,-1 1,2 1,-1 1,1 0,-36 27,-86 80,17 5,-120 152,-37 40,277-310,-78 79,-97 123,170-188,10-12,11-11,22-22,36-39,-41 39,659-633,-586 559,-4-5,86-123,-177 221,-3 5,0-1,0 0,0 0,0 0,-1 0,1 0,-1 0,0-1,0 1,-1-1,0 1,2-6,-4 10,1-1,0 1,0-1,-1 1,1 0,0-1,-1 1,1-1,-1 1,1 0,0-1,-1 1,1 0,-1 0,1-1,-1 1,1 0,-1 0,1 0,-1 0,1-1,-1 1,1 0,-1 0,1 0,-1 0,1 0,-1 0,1 0,-1 1,1-1,-1 0,1 0,-1 0,1 0,0 1,-2-1,-10 4,1 1,-1 1,0-1,1 2,0 0,-19 15,20-14,-640 500,162-120,298-251,-77 62,249-184,-89 69,83-71,23-18,11-10,19-17,1 2,47-36,81-53,-88 68,732-585,-536 382,-189 159,-54 64,50-51,-71 81,-1 0,1-1,-1 1,0 0,1-1,-1 1,0-1,0 1,0-1,0 1,0-1,-1 0,1 1,0-1,-1 0,1-2,-1 3,-1 0,1 0,-1 0,1 1,-1-1,0 0,1 0,-1 0,0 0,1 1,-1-1,0 0,0 1,1-1,-1 1,0-1,0 1,0-1,0 1,0 0,0-1,0 1,0 0,0 0,0 0,0 0,0-1,0 2,-2-1,-16-2,0 2,0 0,0 1,0 0,0 2,1 0,-1 2,1 0,0 1,0 0,0 2,1 0,-26 17,29-15,2 0,-1 1,1 1,1 0,0 1,-13 18,-23 27,-68 66,-161 166,113-146,59-56,6-14,68-54,0 2,-26 26,40-35,0 0,-1-2,0 0,-1 0,0-2,-36 13,12-4,-143 50,148-51,0-1,-1-2,0-2,-1-1,-1-2,-48 5,-34 3,81-10,-65 4,19-10,129-1,-1 0,1-3,-1-2,1-1,47-14,-54 9,-2-2,51-26,-25 9,90-31,-135 55,2-1,-23 7,-29 10,-78 38,-67 24,152-63,-1-1,1-1,-1-1,-42 2,-21-8,93 0,0 0,0 0,-1 0,1 0,0 0,0 0,0 0,0 0,-1 0,1 0,0 0,0 0,0 0,-1 0,1 0,0 0,0 0,0 0,-1 0,1-1,0 1,0 0,0 0,0 0,0 0,-1 0,1 0,0-1,0 1,0 0,0 0,0 0,0 0,0-1,-1 1,1 0,0 0,0 0,0-1,0 1,0 0,0 0,0 0,0-1,0 1,0 0,0 0,0-1,9-10,15-8,-12 12,0 2,1-1,0 2,14-4,-13 5,1-2,-1 0,18-9,-5 1,0 1,39-11,-34 13,47-23,-23 7,69-20,-72 28,98-48,-22 1,15-7,13-5,-135 64,-1-1,21-18,9-7,113-87,-122 92,-20 13,-1-1,-1 0,0-2,27-45,16-19,-52 72,0-2,-1 1,15-36,5-10,-19 40,13-36,-16 36,1 0,13-21,-12 27,-1 0,0-1,-1 0,-1-1,-1 1,5-27,1-1,1 1,36-78,3-8,-41 100,-2-1,-1 0,-1-1,-2 0,1-43,-9 52,3 24,0 0,-1 0,1 0,0 0,-1 0,1 0,0 0,0 0,-1 0,1 0,0 0,0 0,-1 0,1 0,0 0,-1 0,1 0,0 0,0 1,-1-1,1 0,0 0,0 0,0 0,-1 1,1-1,0 0,0 0,0 0,0 1,-1-1,1 0,0 0,0 1,0-1,0 0,0 0,0 1,0-1,-18 44,7-10,-1-1,-24 44,0-1,24-52,-1-2,-1 0,0 0,-2-1,-26 26,20-22,7-5,1 1,1 0,0 1,-8 23,-18 30,10-25,-76 140,-26 37,88-158,-82 124,91-144,23-36,2 0,0 1,-10 20,9-17,0 0,-1 0,-1-2,0 1,-1-1,-24 20,17-15,0 1,-18 25,16-17,-2 0,0-2,-44 37,-34 41,82-86,2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4:28.323"/>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263 1,'53'-1,"-1"3,67 11,37 8,-99-15,-1 2,91 26,-121-27,0-2,0 0,42 1,39 6,-55-4,-1-2,98-3,12 1,-107 3,98 27,-132-28,6 1,0 2,-1 2,0 0,0 1,-1 1,31 24,-18-9,-1 2,61 67,-91-91,0 1,-1 0,0 0,-1 1,0-1,0 1,5 14,-8-20,0 0,-1 0,1 0,-1 0,1 0,-1 0,0 0,0 0,0 1,0-1,0 0,-1 0,1 0,-1 0,1 0,-1 0,0 0,0 0,0 0,0 0,0-1,0 1,0 0,0-1,-1 1,1 0,-1-1,1 0,-1 1,0-1,1 0,-1 0,0 0,0 0,0 0,-3 1,-13 2,-1 0,0-1,0 0,0-2,0-1,0 0,-30-4,-9 0,43 5,0-2,-1 0,1 0,0-1,0-1,0-1,0 0,0-1,1-1,0 0,0 0,-16-12,-5-9,0-1,-47-52,29 26,26 25,22 22,0 1,-1 0,1 0,-1 0,-1 1,1 0,-8-4,11 9,5 7,7 10,1 0,15 21,-4-9,-20-27,303 433,-288-414,83 122,-87-115,-12-27,0-1,0 0,0 1,0-1,0 1,0-1,0 1,0-1,0 1,0-1,0 0,0 1,0-1,0 1,0-1,-1 1,1-1,0 0,0 1,0-1,-1 1,1-1,0 0,0 1,-1-1,1 0,0 0,-1 1,0-1,-1 0,-1 0,1 0,0 0,-1 0,1-1,0 1,-1-1,1 0,0 1,-1-1,1 0,0 0,0-1,0 1,-4-3,-46-36,2-1,2-3,-53-60,69 70,22 24,-4-6,0 0,-2 2,1 0,-2 0,0 2,0 0,-21-10,6 6,2-1,0-2,1-1,1-1,1-1,-33-35,0-6,-39-38,82 86,-1 1,0 1,0 1,-29-15,20 13,0 1,-1 1,-1 2,0 1,-1 1,1 1,-1 2,-50-3,-7 9,48 1,-1-2,0-1,-63-12,42 4,0 1,-1 4,-83 4,162 0,127 1,-119 0,0 2,0 0,0 2,28 9,25 11,-44-15,1 1,44 22,36 23,43 22,-143-68,-1-1,16 15,23 16,4-5,-1 3,76 67,-62-44,-30-29,43 48,-23-26,-45-43,-1 1,-1 1,21 24,-14-11,68 86,-72-91,-2 1,0 0,-2 1,0 0,14 43,-8-24,0 5,-10-26,0 0,2 0,14 23,-12-23,-1 1,-1 0,-1 1,11 44,8 20,71 145,-90-208,-1 0,-2 0,-1 0,0 1,1 40,-4-45,25 122,-23-118,10 37,-9-44,-1-1,-1 1,0 0,0 30,-7-33,-5-16,-10-25,8 0,1 0,1-1,2 0,-8-57,0-119,14 197,-2-478,5 283,-2 191,0 0,0 1,-1-1,-1 1,0-1,0 1,-1 0,-7-16,16 64,-5-19,26 289,-24-288,-1-11,-1 1,0 0,0 0,-1 0,-2 15,2-25,0 0,0 0,0 1,0-1,0 0,0 0,0 0,0 1,-1-1,1 0,0 0,0 0,0 1,0-1,0 0,-1 0,1 0,0 0,0 0,0 1,-1-1,1 0,0 0,0 0,-1 0,1 0,0 0,0 0,0 0,-1 0,1 0,0 0,0 0,-1 0,1 0,0 0,0 0,-1 0,1 0,0 0,0 0,0 0,-1 0,1-1,0 1,0 0,0 0,-1 0,1 0,0 0,0-1,0 1,0 0,-1 0,1 0,0-1,0 1,0 0,0 0,0 0,0-1,0 1,0 0,0 0,0-1,0 1,-1 0,-9-19,-29-88,28 72,-26-54,28 74,2 12</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5:02.740"/>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5448 1652,'-69'-80,"37"41,-22-30,-43-47,84 103,-1 0,0 1,-1 0,0 1,-1 1,-18-9,-8-4,2-1,-63-50,81 54,2 0,1-2,1 0,0-1,2 0,-20-39,-28-38,45 75,0 0,-2 1,-1 1,-1 2,-1 0,-28-19,-36-28,57 42,-1 2,-49-28,9 6,48 30,-50-25,17 8,42 23,1 1,-30-12,-99-44,122 55,0 1,1 2,-30-8,26 9,-34-15,13 4,-1 2,-59-12,-30-9,100 24,0 1,0 1,0 2,-1 2,-39-2,-48 10,-65-3,91-15,63 9,-41-3,-318 7,203 6,114-5,37 0,0 2,0 1,-43 8,58-3,0 1,-41 20,3-2,36-17,-50 9,55-14,1 1,-1 1,1 1,-26 11,26-9,0 0,-1-1,0-1,0-1,0-1,-38 2,12 0,-1 2,-75 25,-88 43,164-58,-159 52,152-51,47-14,13-4,14-4,26-9,159-47,-148 36,-40 15,0 0,1 2,0 0,24-4,-8 3,-1-2,0-1,38-17,41-13,65-20,0 0,-143 51,0 2,0 1,49-3,316 8,-182 4,-170-3,-36 0,-33 0,3 0,0 1,0 1,1 1,-1 1,1 0,0 2,0 0,0 1,-24 13,-46 18,53-24,-38 21,-45 36,47-27,-95 43,139-74,-42 29,-11 5,45-29,15-7,0-1,-1-1,-30 9,6-6,1 3,-80 38,5-4,105-42,-14 7,0 0,1 2,-47 37,43-30,-43 27,57-40,-43 27,20-13,-57 43,94-64,-1 0,0 1,1-1,0 1,0 0,-5 8,7-11,1 0,-1 0,1 0,0 0,-1 0,1 0,0 0,0 0,-1 0,1 0,0 0,0 0,0 0,0 0,0 0,1 0,-1 0,0 0,0-1,1 1,-1 0,0 0,1 0,-1 0,1 0,-1 0,1 0,0-1,-1 1,1 0,0 0,-1-1,1 1,0-1,0 1,0-1,-1 1,1-1,0 1,2 0,3 1,1 0,-1 0,1-1,-1 1,1-1,0-1,0 1,-1-1,1-1,0 1,0-1,-1 0,12-3,8-5,1 0,24-14,-16 8,26-13,-3-3,57-38,-109 66,-1-1,0 0,0-1,-1 1,1-1,-1 0,0 0,0 0,5-11,-8 15,0-1,-1 1,1-1,-1 1,1-1,-1 1,1-1,-1 0,0 1,0-1,1 0,-1 1,-1-1,1 0,0 1,0-1,-1 1,1-1,0 0,-1 1,0-1,1 1,-1-1,0 1,0-1,0 1,0 0,0-1,0 1,0 0,0 0,-1 0,1 0,0 0,-1 0,1 0,-1 0,1 1,-1-1,1 0,-1 1,-1-1,-19-4,1 0,-1 2,0 0,-1 1,1 2,-39 3,18-2,-38 2,-113-2,191-1,0 0,0 0,0-1,0 1,1-1,-1 1,0-1,0 0,0 0,1-1,-1 1,1 0,-1-1,1 1,-1-1,1 0,0 0,0 0,0 0,0 0,0-1,0 1,1-1,-1 1,1-1,-1 1,1-1,0 0,0 0,0 1,1-1,-1 0,0-5,1 3,0-1,1 0,0 1,0-1,0 1,0-1,1 1,0-1,0 1,0 0,1 0,0 0,0 0,0 0,0 1,8-8,1 1,1 0,0 1,1 0,0 1,15-7,83-34,-61 29,1-3,2 3,0 2,92-20,-55 20,-57 11,-1 1,69-5,-90 12,-1 0,1 0,-1 1,1 1,21 5,-26-4,-1 0,1 0,-1 0,0 1,0 0,-1 0,1 0,-1 1,0 0,0 0,4 6,-4-4,0 0,0 0,-1 1,0-1,0 1,-1 0,0 0,-1 0,1 0,-2 1,1-1,0 15,-2-17,0 0,0 1,0-1,-1 0,0 0,0 0,-1 1,0-1,0 0,0-1,-1 1,0 0,0-1,0 0,-1 1,1-1,-8 7,-27 23,-71 52,76-67,-50 22,51-27,-62 39,36-15,27-19,1 1,-50 46,-92 105,122-124,-14 16,63-62,0-1,0 0,0 0,0 0,0 0,0 1,0-1,0 0,1 1,-1-1,0 0,1 1,-1-1,1 1,0-1,-1 1,1-1,0 1,0 0,0-1,0 1,0-1,1 3,-1-3,1 0,0 0,0 0,0 0,0 0,1 0,-1 0,0 0,0 0,0-1,1 1,-1 0,0-1,1 1,-1-1,1 1,-1-1,0 0,3 1,5 0,1-1,0 1,-1-1,1-1,0 0,9-2,8-5,0 0,0-2,-1-1,-1-1,39-24,109-93,-171 127,1 0,-1 0,0-1,0 1,0-1,0 0,0 1,1-5,-3 7,0 0,0 0,0-1,0 1,1 0,-1 0,0-1,0 1,0 0,0 0,0 0,0-1,0 1,0 0,0 0,0-1,0 1,0 0,0 0,0-1,0 1,0 0,0 0,0 0,-1-1,1 1,0 0,0 0,0 0,0-1,0 1,0 0,-1 0,1 0,0 0,0-1,-1 1,-16 6,-10 11,0 2,1 1,1 1,-40 45,-1-1,57-56,1 0,0 0,0 0,1 1,1 0,-1 1,2-1,-1 1,2 0,-1 1,-3 15,1 9,1-1,-1 52,3-31,-12 27,11-61,0 1,-1 23,3 345,5-200,-2 770,-1-934,-2 1,-12 50,0-4,2 1,5-33,-6 80,14 241,1-156,0-175,0-1,2 0,2 0,10 41,-9-52,1-1,1 1,0-2,1 1,1-1,1-1,23 29,33 25,3-3,84 63,-46-42,-4-12,-104-77,1 1,-1-1,1 0,-1 0,1 1,-1-1,0 0,1 1,-1-1,1 0,-1 1,0-1,1 0,-1 1,0-1,0 1,1-1,-1 1,0-1,0 1,0-1,0 1,1-1,-1 1,0-1,0 1,0-1,0 1,0-1,0 1,0-1,0 1,-1-1,1 1,0-1,0 1,0-1,0 0,-1 1,1-1,0 1,0-1,-1 1,1-1,0 0,-1 1,1-1,-1 0,1 1,0-1,-1 0,1 1,-1-1,1 0,-1 0,1 0,-1 1,1-1,-2 0,-33 6,12-5,1-1,0-1,-1-1,-32-8,-88-29,89 22,-73-13,97 25,1-1,-1-2,1-1,1-1,0-1,-39-22,49 23,1-1,0 0,1-1,0-1,1-1,1 0,0-1,1 0,0-1,-20-35,16 25,2-1,0 0,2-1,1-1,2 0,-8-33,10 32,4 15,1 0,0-1,1 1,-1-29,3 41,0 0,0 0,1 0,-1 0,1 0,0 0,0 0,0 0,0 0,0 1,1-1,-1 0,1 1,0-1,0 1,0-1,0 1,0 0,0 0,0 0,1 0,-1 0,1 0,0 1,-1 0,1-1,0 1,0 0,6-1,15-2,0 1,0 2,0 0,0 1,29 5,17-1,-55-2,-1-1,0 2,1-1,-1 2,0 0,-1 1,1 0,19 11,9 9,47 36,-25-16,-10-5,-2 2,46 50,-61-57,178 182,-196-197,-14-15,1 0,-1 1,0 0,-1 0,1 1,-1-1,-1 1,5 11,-7-18,-1 0,0 0,0 0,0 0,0 0,0 1,0-1,0 0,0 0,0 0,1 0,-1 1,0-1,0 0,0 0,0 0,0 0,0 1,0-1,0 0,0 0,0 0,0 0,0 1,0-1,-1 0,1 0,0 0,0 1,0-1,0 0,0 0,0 0,0 0,0 0,-1 1,1-1,0 0,0 0,0 0,0 0,0 0,-1 0,1 0,0 0,0 0,0 1,0-1,-1 0,1 0,0 0,0 0,0 0,-1 0,1 0,0 0,0 0,0 0,-16-8,-15-17,-37-42,-99-129,-42-44,-23 24,87 82,124 115,1-2,0 0,2-1,-22-35,32 44,1-1,0 0,2 0,-1 0,2-1,0 0,0 0,2 0,0 0,0-16,1-20,9-76,-7 123,-1 1,1 0,-1 0,1 0,0 0,0 0,0 0,0 0,1 0,-1 0,1 0,0 1,0-1,0 1,0-1,0 1,1 0,-1 0,1 0,-1 0,1 0,0 0,-1 1,1-1,0 1,0 0,0 0,0 0,1 0,-1 1,0-1,0 1,0 0,1 0,-1 0,5 0,3 2,1 0,-1 0,0 1,0 0,0 1,0 0,0 0,18 12,16 16,-2 2,-1 2,40 46,-71-72,7 10,-1 1,16 27,11 12,-27-37,-2 1,0 0,15 35,-15-26,25 37,-25-45,24 52,-27-51,26 45,-23-47,-2 1,13 36,8 14,70 99,-51-90,-30-45,57 73,-71-101,1 0,0-1,1-1,0 0,1 0,0-1,0 0,0-1,1-1,23 9,7-1,-6-1,2-1,-1-2,2-1,60 5,-61-11,45 10,-48-6,59 3,317-11,-404 1,1 0,-1-1,0 0,1 0,15-6,-23 7,1-1,0 1,-1-1,1 0,0 1,-1-1,1 0,-1 0,1 0,-1 0,0-1,1 1,-1 0,0-1,0 1,0 0,0-1,0 0,0 1,0-1,0 1,-1-1,1 0,-1 1,1-1,-1 0,0 0,0 0,1 1,-1-1,-1 0,1 0,0 0,-1-2,0 1,0-1,-1 1,0 0,0 0,0 0,0 0,0 0,0 0,-1 1,0-1,1 1,-1 0,0-1,0 1,0 0,0 1,-1-1,-5-2,-4-1,0 1,0 0,-21-4,8 4,-1-1,2-1,-1-2,1 0,0-2,-39-21,-202-99,262 128,-84-42,2-4,1-3,4-4,-83-71,47 30,72 58,2-2,1-1,-58-75,73 74,20 29,-1 1,-13-18,-209-262,185 233,-9-15,38 48,-13-20,-21-50,30 54,12 26,0 0,1-1,0 0,2 0,0 0,1-1,-4-30,5 24,0 0,-2 0,-1 1,-10-26,8 23,0 0,-8-51,12-5,3 50,-9-62,-33-180,34 204,3-1,3 0,6-71,0 16,-4 86,0 5,2 0,8-53,-7 77,0 0,1 1,0-1,1 1,0 0,1 1,0-1,0 1,1-1,0 2,1-1,12-12,30-23,-21 19,48-55,9-22,-36 45,-3-1,45-75,-26 36,-50 75,1 0,1 0,0 2,31-28,33-37,-65 68,1 0,1 1,1 0,0 2,34-20,29-22,56-42,-109 78,-7 7,39-18,16-10,62-33,-93 52,-33 16,0 1,0 1,18-4,-18 5,-1 0,1-1,-1 0,13-7,51-29,132-47,-182 79,1 2,46-6,4 0,-28 3,1 3,54-1,104 8,-69 2,787-3,-915 0,1 1,-1 1,0 0,-1 0,1 1,0 0,-1 1,1 1,-1-1,13 9,10 9,50 43,-57-43,1 0,42 24,-38-27,-2 1,-1 2,0 1,31 34,47 40,-104-96,58 46,87 86,-109-94,105 120,-118-127,0 1,-3 1,23 43,51 90,-38-73,-36-56,1 0,-1 0,-3 2,17 47,-7-6,10 38,-7-24,-21-69,-2 2,-1-1,7 46,-7-27,20 71,-8-41,-14-47,-2 1,-1 0,-2 38,1 15,8-46,-8-27,-13-27,-99-217,84 174,26 60,0 0,0 0,0 1,0-1,0 0,0 0,0 0,0 0,0 0,-1 0,1 0,0 0,0 0,0 0,0 0,0 0,0 0,0 0,0 1,-1-1,1 0,0 0,0 0,0 0,0 0,0 0,0 0,-1 0,1-1,0 1,0 0,0 0,0 0,0 0,0 0,0 0,0 0,-1 0,1 0,0 0,0 0,0 0,0 0,0 0,0-1,0 1,0 0,0 0,0 0,0 0,-1 0,1 0,0 0,0 0,0-1,0 1,0 0,0 0,0 0,0 0,0 0,0 0,0 0,0-1,0 1,0 0,0 0,1 0,-4 14,2 20,4 562,-5-575,-1 0,-1 0,0 0,-2-1,0 0,-2 0,-16 31,-9 28,0 10,-72 131,82-173,12-24,-20 31,-47 77,12-15,36-63,21-29</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5:06.105"/>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35 0,'0'6,"0"7,0 8,0 7,0 3,0 3,0 1,0 1,-6-7,-1-1,-1 0,2 1,2 2,1 1,2-5</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4:07.929"/>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2528 986,'-16'18,"0"2,2-1,-14 25,4-6,-93 175,11-16,63-121,-62 148,14-24,77-173,-2 4,0-1,-29 39,-21 34,38-59,527-740,-429 596,26-44,91-185,-183 321,0 0,-1-1,0 1,0-1,-1 0,3-14,-5 22,0-1,0 1,0 0,0-1,0 1,0 0,-1-1,1 1,0 0,-1 0,1-1,-1 1,1 0,-1 0,0 0,1 0,-1-1,0 1,0 0,0 0,-1 0,0 0,0 0,0 0,0 0,0 1,0-1,0 1,0 0,0-1,0 1,-1 0,1 0,0 0,0 1,0-1,0 0,0 1,-4 1,-15 5,-1 1,2 1,-1 1,1 0,-36 27,-86 80,17 5,-120 152,-37 40,277-310,-78 79,-97 123,170-188,10-12,11-11,22-22,36-39,-41 39,659-633,-586 559,-4-5,86-123,-177 221,-3 5,0-1,0 0,0 0,0 0,-1 0,1 0,-1 0,0-1,0 1,-1-1,0 1,2-6,-4 10,1-1,0 1,0-1,-1 1,1 0,0-1,-1 1,1-1,-1 1,1 0,0-1,-1 1,1 0,-1 0,1-1,-1 1,1 0,-1 0,1 0,-1 0,1-1,-1 1,1 0,-1 0,1 0,-1 0,1 0,-1 0,1 0,-1 1,1-1,-1 0,1 0,-1 0,1 0,0 1,-2-1,-10 4,1 1,-1 1,0-1,1 2,0 0,-19 15,20-14,-640 500,162-120,298-251,-77 62,249-184,-89 69,83-71,23-18,11-10,19-17,1 2,47-36,81-53,-88 68,732-585,-536 382,-189 159,-54 64,50-51,-71 81,-1 0,1-1,-1 1,0 0,1-1,-1 1,0-1,0 1,0-1,0 1,0-1,-1 0,1 1,0-1,-1 0,1-2,-1 3,-1 0,1 0,-1 0,1 1,-1-1,0 0,1 0,-1 0,0 0,1 1,-1-1,0 0,0 1,1-1,-1 1,0-1,0 1,0-1,0 1,0 0,0-1,0 1,0 0,0 0,0 0,0 0,0-1,0 2,-2-1,-16-2,0 2,0 0,0 1,0 0,0 2,1 0,-1 2,1 0,0 1,0 0,0 2,1 0,-26 17,29-15,2 0,-1 1,1 1,1 0,0 1,-13 18,-23 27,-68 66,-161 166,113-146,59-56,6-14,68-54,0 2,-26 26,40-35,0 0,-1-2,0 0,-1 0,0-2,-36 13,12-4,-143 50,148-51,0-1,-1-2,0-2,-1-1,-1-2,-48 5,-34 3,81-10,-65 4,19-10,129-1,-1 0,1-3,-1-2,1-1,47-14,-54 9,-2-2,51-26,-25 9,90-31,-135 55,2-1,-23 7,-29 10,-78 38,-67 24,152-63,-1-1,1-1,-1-1,-42 2,-21-8,93 0,0 0,0 0,-1 0,1 0,0 0,0 0,0 0,0 0,-1 0,1 0,0 0,0 0,0 0,-1 0,1 0,0 0,0 0,0 0,-1 0,1-1,0 1,0 0,0 0,0 0,0 0,-1 0,1 0,0-1,0 1,0 0,0 0,0 0,0 0,0-1,-1 1,1 0,0 0,0 0,0-1,0 1,0 0,0 0,0 0,0-1,0 1,0 0,0 0,0-1,9-10,15-8,-12 12,0 2,1-1,0 2,14-4,-13 5,1-2,-1 0,18-9,-5 1,0 1,39-11,-34 13,47-23,-23 7,69-20,-72 28,98-48,-22 1,15-7,13-5,-135 64,-1-1,21-18,9-7,113-87,-122 92,-20 13,-1-1,-1 0,0-2,27-45,16-19,-52 72,0-2,-1 1,15-36,5-10,-19 40,13-36,-16 36,1 0,13-21,-12 27,-1 0,0-1,-1 0,-1-1,-1 1,5-27,1-1,1 1,36-78,3-8,-41 100,-2-1,-1 0,-1-1,-2 0,1-43,-9 52,3 24,0 0,-1 0,1 0,0 0,-1 0,1 0,0 0,0 0,-1 0,1 0,0 0,0 0,-1 0,1 0,0 0,-1 0,1 0,0 0,0 1,-1-1,1 0,0 0,0 0,0 0,-1 1,1-1,0 0,0 0,0 0,0 1,-1-1,1 0,0 0,0 1,0-1,0 0,0 0,0 1,0-1,-18 44,7-10,-1-1,-24 44,0-1,24-52,-1-2,-1 0,0 0,-2-1,-26 26,20-22,7-5,1 1,1 0,0 1,-8 23,-18 30,10-25,-76 140,-26 37,88-158,-82 124,91-144,23-36,2 0,0 1,-10 20,9-17,0 0,-1 0,-1-2,0 1,-1-1,-24 20,17-15,0 1,-18 25,16-17,-2 0,0-2,-44 37,-34 41,82-86,2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4:28.323"/>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263 1,'53'-1,"-1"3,67 11,37 8,-99-15,-1 2,91 26,-121-27,0-2,0 0,42 1,39 6,-55-4,-1-2,98-3,12 1,-107 3,98 27,-132-28,6 1,0 2,-1 2,0 0,0 1,-1 1,31 24,-18-9,-1 2,61 67,-91-91,0 1,-1 0,0 0,-1 1,0-1,0 1,5 14,-8-20,0 0,-1 0,1 0,-1 0,1 0,-1 0,0 0,0 0,0 1,0-1,0 0,-1 0,1 0,-1 0,1 0,-1 0,0 0,0 0,0 0,0 0,0-1,0 1,0 0,0-1,-1 1,1 0,-1-1,1 0,-1 1,0-1,1 0,-1 0,0 0,0 0,0 0,-3 1,-13 2,-1 0,0-1,0 0,0-2,0-1,0 0,-30-4,-9 0,43 5,0-2,-1 0,1 0,0-1,0-1,0-1,0 0,0-1,1-1,0 0,0 0,-16-12,-5-9,0-1,-47-52,29 26,26 25,22 22,0 1,-1 0,1 0,-1 0,-1 1,1 0,-8-4,11 9,5 7,7 10,1 0,15 21,-4-9,-20-27,303 433,-288-414,83 122,-87-115,-12-27,0-1,0 0,0 1,0-1,0 1,0-1,0 1,0-1,0 1,0-1,0 0,0 1,0-1,0 1,0-1,-1 1,1-1,0 0,0 1,0-1,-1 1,1-1,0 0,0 1,-1-1,1 0,0 0,-1 1,0-1,-1 0,-1 0,1 0,0 0,-1 0,1-1,0 1,-1-1,1 0,0 1,-1-1,1 0,0 0,0-1,0 1,-4-3,-46-36,2-1,2-3,-53-60,69 70,22 24,-4-6,0 0,-2 2,1 0,-2 0,0 2,0 0,-21-10,6 6,2-1,0-2,1-1,1-1,1-1,-33-35,0-6,-39-38,82 86,-1 1,0 1,0 1,-29-15,20 13,0 1,-1 1,-1 2,0 1,-1 1,1 1,-1 2,-50-3,-7 9,48 1,-1-2,0-1,-63-12,42 4,0 1,-1 4,-83 4,162 0,127 1,-119 0,0 2,0 0,0 2,28 9,25 11,-44-15,1 1,44 22,36 23,43 22,-143-68,-1-1,16 15,23 16,4-5,-1 3,76 67,-62-44,-30-29,43 48,-23-26,-45-43,-1 1,-1 1,21 24,-14-11,68 86,-72-91,-2 1,0 0,-2 1,0 0,14 43,-8-24,0 5,-10-26,0 0,2 0,14 23,-12-23,-1 1,-1 0,-1 1,11 44,8 20,71 145,-90-208,-1 0,-2 0,-1 0,0 1,1 40,-4-45,25 122,-23-118,10 37,-9-44,-1-1,-1 1,0 0,0 30,-7-33,-5-16,-10-25,8 0,1 0,1-1,2 0,-8-57,0-119,14 197,-2-478,5 283,-2 191,0 0,0 1,-1-1,-1 1,0-1,0 1,-1 0,-7-16,16 64,-5-19,26 289,-24-288,-1-11,-1 1,0 0,0 0,-1 0,-2 15,2-25,0 0,0 0,0 1,0-1,0 0,0 0,0 0,0 1,-1-1,1 0,0 0,0 0,0 1,0-1,0 0,-1 0,1 0,0 0,0 0,0 1,-1-1,1 0,0 0,0 0,-1 0,1 0,0 0,0 0,0 0,-1 0,1 0,0 0,0 0,-1 0,1 0,0 0,0 0,-1 0,1 0,0 0,0 0,0 0,-1 0,1-1,0 1,0 0,0 0,-1 0,1 0,0 0,0-1,0 1,0 0,-1 0,1 0,0-1,0 1,0 0,0 0,0 0,0-1,0 1,0 0,0 0,0-1,0 1,-1 0,-9-19,-29-88,28 72,-26-54,28 74,2 12</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5:02.740"/>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5448 1652,'-69'-80,"37"41,-22-30,-43-47,84 103,-1 0,0 1,-1 0,0 1,-1 1,-18-9,-8-4,2-1,-63-50,81 54,2 0,1-2,1 0,0-1,2 0,-20-39,-28-38,45 75,0 0,-2 1,-1 1,-1 2,-1 0,-28-19,-36-28,57 42,-1 2,-49-28,9 6,48 30,-50-25,17 8,42 23,1 1,-30-12,-99-44,122 55,0 1,1 2,-30-8,26 9,-34-15,13 4,-1 2,-59-12,-30-9,100 24,0 1,0 1,0 2,-1 2,-39-2,-48 10,-65-3,91-15,63 9,-41-3,-318 7,203 6,114-5,37 0,0 2,0 1,-43 8,58-3,0 1,-41 20,3-2,36-17,-50 9,55-14,1 1,-1 1,1 1,-26 11,26-9,0 0,-1-1,0-1,0-1,0-1,-38 2,12 0,-1 2,-75 25,-88 43,164-58,-159 52,152-51,47-14,13-4,14-4,26-9,159-47,-148 36,-40 15,0 0,1 2,0 0,24-4,-8 3,-1-2,0-1,38-17,41-13,65-20,0 0,-143 51,0 2,0 1,49-3,316 8,-182 4,-170-3,-36 0,-33 0,3 0,0 1,0 1,1 1,-1 1,1 0,0 2,0 0,0 1,-24 13,-46 18,53-24,-38 21,-45 36,47-27,-95 43,139-74,-42 29,-11 5,45-29,15-7,0-1,-1-1,-30 9,6-6,1 3,-80 38,5-4,105-42,-14 7,0 0,1 2,-47 37,43-30,-43 27,57-40,-43 27,20-13,-57 43,94-64,-1 0,0 1,1-1,0 1,0 0,-5 8,7-11,1 0,-1 0,1 0,0 0,-1 0,1 0,0 0,0 0,-1 0,1 0,0 0,0 0,0 0,0 0,0 0,1 0,-1 0,0 0,0-1,1 1,-1 0,0 0,1 0,-1 0,1 0,-1 0,1 0,0-1,-1 1,1 0,0 0,-1-1,1 1,0-1,0 1,0-1,-1 1,1-1,0 1,2 0,3 1,1 0,-1 0,1-1,-1 1,1-1,0-1,0 1,-1-1,1-1,0 1,0-1,-1 0,12-3,8-5,1 0,24-14,-16 8,26-13,-3-3,57-38,-109 66,-1-1,0 0,0-1,-1 1,1-1,-1 0,0 0,0 0,5-11,-8 15,0-1,-1 1,1-1,-1 1,1-1,-1 1,1-1,-1 0,0 1,0-1,1 0,-1 1,-1-1,1 0,0 1,0-1,-1 1,1-1,0 0,-1 1,0-1,1 1,-1-1,0 1,0-1,0 1,0 0,0-1,0 1,0 0,0 0,-1 0,1 0,0 0,-1 0,1 0,-1 0,1 1,-1-1,1 0,-1 1,-1-1,-19-4,1 0,-1 2,0 0,-1 1,1 2,-39 3,18-2,-38 2,-113-2,191-1,0 0,0 0,0-1,0 1,1-1,-1 1,0-1,0 0,0 0,1-1,-1 1,1 0,-1-1,1 1,-1-1,1 0,0 0,0 0,0 0,0 0,0-1,0 1,1-1,-1 1,1-1,-1 1,1-1,0 0,0 0,0 1,1-1,-1 0,0-5,1 3,0-1,1 0,0 1,0-1,0 1,0-1,1 1,0-1,0 1,0 0,1 0,0 0,0 0,0 0,0 1,8-8,1 1,1 0,0 1,1 0,0 1,15-7,83-34,-61 29,1-3,2 3,0 2,92-20,-55 20,-57 11,-1 1,69-5,-90 12,-1 0,1 0,-1 1,1 1,21 5,-26-4,-1 0,1 0,-1 0,0 1,0 0,-1 0,1 0,-1 1,0 0,0 0,4 6,-4-4,0 0,0 0,-1 1,0-1,0 1,-1 0,0 0,-1 0,1 0,-2 1,1-1,0 15,-2-17,0 0,0 1,0-1,-1 0,0 0,0 0,-1 1,0-1,0 0,0-1,-1 1,0 0,0-1,0 0,-1 1,1-1,-8 7,-27 23,-71 52,76-67,-50 22,51-27,-62 39,36-15,27-19,1 1,-50 46,-92 105,122-124,-14 16,63-62,0-1,0 0,0 0,0 0,0 0,0 1,0-1,0 0,1 1,-1-1,0 0,1 1,-1-1,1 1,0-1,-1 1,1-1,0 1,0 0,0-1,0 1,0-1,1 3,-1-3,1 0,0 0,0 0,0 0,0 0,1 0,-1 0,0 0,0 0,0-1,1 1,-1 0,0-1,1 1,-1-1,1 1,-1-1,0 0,3 1,5 0,1-1,0 1,-1-1,1-1,0 0,9-2,8-5,0 0,0-2,-1-1,-1-1,39-24,109-93,-171 127,1 0,-1 0,0-1,0 1,0-1,0 0,0 1,1-5,-3 7,0 0,0 0,0-1,0 1,1 0,-1 0,0-1,0 1,0 0,0 0,0 0,0-1,0 1,0 0,0 0,0-1,0 1,0 0,0 0,0-1,0 1,0 0,0 0,0 0,-1-1,1 1,0 0,0 0,0 0,0-1,0 1,0 0,-1 0,1 0,0 0,0-1,-1 1,-16 6,-10 11,0 2,1 1,1 1,-40 45,-1-1,57-56,1 0,0 0,0 0,1 1,1 0,-1 1,2-1,-1 1,2 0,-1 1,-3 15,1 9,1-1,-1 52,3-31,-12 27,11-61,0 1,-1 23,3 345,5-200,-2 770,-1-934,-2 1,-12 50,0-4,2 1,5-33,-6 80,14 241,1-156,0-175,0-1,2 0,2 0,10 41,-9-52,1-1,1 1,0-2,1 1,1-1,1-1,23 29,33 25,3-3,84 63,-46-42,-4-12,-104-77,1 1,-1-1,1 0,-1 0,1 1,-1-1,0 0,1 1,-1-1,1 0,-1 1,0-1,1 0,-1 1,0-1,0 1,1-1,-1 1,0-1,0 1,0-1,0 1,1-1,-1 1,0-1,0 1,0-1,0 1,0-1,0 1,0-1,0 1,-1-1,1 1,0-1,0 1,0-1,0 0,-1 1,1-1,0 1,0-1,-1 1,1-1,0 0,-1 1,1-1,-1 0,1 1,0-1,-1 0,1 1,-1-1,1 0,-1 0,1 0,-1 1,1-1,-2 0,-33 6,12-5,1-1,0-1,-1-1,-32-8,-88-29,89 22,-73-13,97 25,1-1,-1-2,1-1,1-1,0-1,-39-22,49 23,1-1,0 0,1-1,0-1,1-1,1 0,0-1,1 0,0-1,-20-35,16 25,2-1,0 0,2-1,1-1,2 0,-8-33,10 32,4 15,1 0,0-1,1 1,-1-29,3 41,0 0,0 0,1 0,-1 0,1 0,0 0,0 0,0 0,0 0,0 1,1-1,-1 0,1 1,0-1,0 1,0-1,0 1,0 0,0 0,0 0,1 0,-1 0,1 0,0 1,-1 0,1-1,0 1,0 0,6-1,15-2,0 1,0 2,0 0,0 1,29 5,17-1,-55-2,-1-1,0 2,1-1,-1 2,0 0,-1 1,1 0,19 11,9 9,47 36,-25-16,-10-5,-2 2,46 50,-61-57,178 182,-196-197,-14-15,1 0,-1 1,0 0,-1 0,1 1,-1-1,-1 1,5 11,-7-18,-1 0,0 0,0 0,0 0,0 0,0 1,0-1,0 0,0 0,0 0,1 0,-1 1,0-1,0 0,0 0,0 0,0 0,0 1,0-1,0 0,0 0,0 0,0 0,0 1,0-1,-1 0,1 0,0 0,0 1,0-1,0 0,0 0,0 0,0 0,0 0,-1 1,1-1,0 0,0 0,0 0,0 0,0 0,-1 0,1 0,0 0,0 0,0 1,0-1,-1 0,1 0,0 0,0 0,0 0,-1 0,1 0,0 0,0 0,0 0,-16-8,-15-17,-37-42,-99-129,-42-44,-23 24,87 82,124 115,1-2,0 0,2-1,-22-35,32 44,1-1,0 0,2 0,-1 0,2-1,0 0,0 0,2 0,0 0,0-16,1-20,9-76,-7 123,-1 1,1 0,-1 0,1 0,0 0,0 0,0 0,0 0,1 0,-1 0,1 0,0 1,0-1,0 1,0-1,0 1,1 0,-1 0,1 0,-1 0,1 0,0 0,-1 1,1-1,0 1,0 0,0 0,0 0,1 0,-1 1,0-1,0 1,0 0,1 0,-1 0,5 0,3 2,1 0,-1 0,0 1,0 0,0 1,0 0,0 0,18 12,16 16,-2 2,-1 2,40 46,-71-72,7 10,-1 1,16 27,11 12,-27-37,-2 1,0 0,15 35,-15-26,25 37,-25-45,24 52,-27-51,26 45,-23-47,-2 1,13 36,8 14,70 99,-51-90,-30-45,57 73,-71-101,1 0,0-1,1-1,0 0,1 0,0-1,0 0,0-1,1-1,23 9,7-1,-6-1,2-1,-1-2,2-1,60 5,-61-11,45 10,-48-6,59 3,317-11,-404 1,1 0,-1-1,0 0,1 0,15-6,-23 7,1-1,0 1,-1-1,1 0,0 1,-1-1,1 0,-1 0,1 0,-1 0,0-1,1 1,-1 0,0-1,0 1,0 0,0-1,0 0,0 1,0-1,0 1,-1-1,1 0,-1 1,1-1,-1 0,0 0,0 0,1 1,-1-1,-1 0,1 0,0 0,-1-2,0 1,0-1,-1 1,0 0,0 0,0 0,0 0,0 0,0 0,-1 1,0-1,1 1,-1 0,0-1,0 1,0 0,0 1,-1-1,-5-2,-4-1,0 1,0 0,-21-4,8 4,-1-1,2-1,-1-2,1 0,0-2,-39-21,-202-99,262 128,-84-42,2-4,1-3,4-4,-83-71,47 30,72 58,2-2,1-1,-58-75,73 74,20 29,-1 1,-13-18,-209-262,185 233,-9-15,38 48,-13-20,-21-50,30 54,12 26,0 0,1-1,0 0,2 0,0 0,1-1,-4-30,5 24,0 0,-2 0,-1 1,-10-26,8 23,0 0,-8-51,12-5,3 50,-9-62,-33-180,34 204,3-1,3 0,6-71,0 16,-4 86,0 5,2 0,8-53,-7 77,0 0,1 1,0-1,1 1,0 0,1 1,0-1,0 1,1-1,0 2,1-1,12-12,30-23,-21 19,48-55,9-22,-36 45,-3-1,45-75,-26 36,-50 75,1 0,1 0,0 2,31-28,33-37,-65 68,1 0,1 1,1 0,0 2,34-20,29-22,56-42,-109 78,-7 7,39-18,16-10,62-33,-93 52,-33 16,0 1,0 1,18-4,-18 5,-1 0,1-1,-1 0,13-7,51-29,132-47,-182 79,1 2,46-6,4 0,-28 3,1 3,54-1,104 8,-69 2,787-3,-915 0,1 1,-1 1,0 0,-1 0,1 1,0 0,-1 1,1 1,-1-1,13 9,10 9,50 43,-57-43,1 0,42 24,-38-27,-2 1,-1 2,0 1,31 34,47 40,-104-96,58 46,87 86,-109-94,105 120,-118-127,0 1,-3 1,23 43,51 90,-38-73,-36-56,1 0,-1 0,-3 2,17 47,-7-6,10 38,-7-24,-21-69,-2 2,-1-1,7 46,-7-27,20 71,-8-41,-14-47,-2 1,-1 0,-2 38,1 15,8-46,-8-27,-13-27,-99-217,84 174,26 60,0 0,0 0,0 1,0-1,0 0,0 0,0 0,0 0,0 0,-1 0,1 0,0 0,0 0,0 0,0 0,0 0,0 0,0 0,0 1,-1-1,1 0,0 0,0 0,0 0,0 0,0 0,0 0,-1 0,1-1,0 1,0 0,0 0,0 0,0 0,0 0,0 0,0 0,-1 0,1 0,0 0,0 0,0 0,0 0,0 0,0-1,0 1,0 0,0 0,0 0,0 0,-1 0,1 0,0 0,0 0,0-1,0 1,0 0,0 0,0 0,0 0,0 0,0 0,0 0,0-1,0 1,0 0,0 0,1 0,-4 14,2 20,4 562,-5-575,-1 0,-1 0,0 0,-2-1,0 0,-2 0,-16 31,-9 28,0 10,-72 131,82-173,12-24,-20 31,-47 77,12-15,36-63,21-29</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5:06.105"/>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35 0,'0'6,"0"7,0 8,0 7,0 3,0 3,0 1,0 1,-6-7,-1-1,-1 0,2 1,2 2,1 1,2-5</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4:07.929"/>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2528 986,'-16'18,"0"2,2-1,-14 25,4-6,-93 175,11-16,63-121,-62 148,14-24,77-173,-2 4,0-1,-29 39,-21 34,38-59,527-740,-429 596,26-44,91-185,-183 321,0 0,-1-1,0 1,0-1,-1 0,3-14,-5 22,0-1,0 1,0 0,0-1,0 1,0 0,-1-1,1 1,0 0,-1 0,1-1,-1 1,1 0,-1 0,0 0,1 0,-1-1,0 1,0 0,0 0,-1 0,0 0,0 0,0 0,0 0,0 1,0-1,0 1,0 0,0-1,0 1,-1 0,1 0,0 0,0 1,0-1,0 0,0 1,-4 1,-15 5,-1 1,2 1,-1 1,1 0,-36 27,-86 80,17 5,-120 152,-37 40,277-310,-78 79,-97 123,170-188,10-12,11-11,22-22,36-39,-41 39,659-633,-586 559,-4-5,86-123,-177 221,-3 5,0-1,0 0,0 0,0 0,-1 0,1 0,-1 0,0-1,0 1,-1-1,0 1,2-6,-4 10,1-1,0 1,0-1,-1 1,1 0,0-1,-1 1,1-1,-1 1,1 0,0-1,-1 1,1 0,-1 0,1-1,-1 1,1 0,-1 0,1 0,-1 0,1-1,-1 1,1 0,-1 0,1 0,-1 0,1 0,-1 0,1 0,-1 1,1-1,-1 0,1 0,-1 0,1 0,0 1,-2-1,-10 4,1 1,-1 1,0-1,1 2,0 0,-19 15,20-14,-640 500,162-120,298-251,-77 62,249-184,-89 69,83-71,23-18,11-10,19-17,1 2,47-36,81-53,-88 68,732-585,-536 382,-189 159,-54 64,50-51,-71 81,-1 0,1-1,-1 1,0 0,1-1,-1 1,0-1,0 1,0-1,0 1,0-1,-1 0,1 1,0-1,-1 0,1-2,-1 3,-1 0,1 0,-1 0,1 1,-1-1,0 0,1 0,-1 0,0 0,1 1,-1-1,0 0,0 1,1-1,-1 1,0-1,0 1,0-1,0 1,0 0,0-1,0 1,0 0,0 0,0 0,0 0,0-1,0 2,-2-1,-16-2,0 2,0 0,0 1,0 0,0 2,1 0,-1 2,1 0,0 1,0 0,0 2,1 0,-26 17,29-15,2 0,-1 1,1 1,1 0,0 1,-13 18,-23 27,-68 66,-161 166,113-146,59-56,6-14,68-54,0 2,-26 26,40-35,0 0,-1-2,0 0,-1 0,0-2,-36 13,12-4,-143 50,148-51,0-1,-1-2,0-2,-1-1,-1-2,-48 5,-34 3,81-10,-65 4,19-10,129-1,-1 0,1-3,-1-2,1-1,47-14,-54 9,-2-2,51-26,-25 9,90-31,-135 55,2-1,-23 7,-29 10,-78 38,-67 24,152-63,-1-1,1-1,-1-1,-42 2,-21-8,93 0,0 0,0 0,-1 0,1 0,0 0,0 0,0 0,0 0,-1 0,1 0,0 0,0 0,0 0,-1 0,1 0,0 0,0 0,0 0,-1 0,1-1,0 1,0 0,0 0,0 0,0 0,-1 0,1 0,0-1,0 1,0 0,0 0,0 0,0 0,0-1,-1 1,1 0,0 0,0 0,0-1,0 1,0 0,0 0,0 0,0-1,0 1,0 0,0 0,0-1,9-10,15-8,-12 12,0 2,1-1,0 2,14-4,-13 5,1-2,-1 0,18-9,-5 1,0 1,39-11,-34 13,47-23,-23 7,69-20,-72 28,98-48,-22 1,15-7,13-5,-135 64,-1-1,21-18,9-7,113-87,-122 92,-20 13,-1-1,-1 0,0-2,27-45,16-19,-52 72,0-2,-1 1,15-36,5-10,-19 40,13-36,-16 36,1 0,13-21,-12 27,-1 0,0-1,-1 0,-1-1,-1 1,5-27,1-1,1 1,36-78,3-8,-41 100,-2-1,-1 0,-1-1,-2 0,1-43,-9 52,3 24,0 0,-1 0,1 0,0 0,-1 0,1 0,0 0,0 0,-1 0,1 0,0 0,0 0,-1 0,1 0,0 0,-1 0,1 0,0 0,0 1,-1-1,1 0,0 0,0 0,0 0,-1 1,1-1,0 0,0 0,0 0,0 1,-1-1,1 0,0 0,0 1,0-1,0 0,0 0,0 1,0-1,-18 44,7-10,-1-1,-24 44,0-1,24-52,-1-2,-1 0,0 0,-2-1,-26 26,20-22,7-5,1 1,1 0,0 1,-8 23,-18 30,10-25,-76 140,-26 37,88-158,-82 124,91-144,23-36,2 0,0 1,-10 20,9-17,0 0,-1 0,-1-2,0 1,-1-1,-24 20,17-15,0 1,-18 25,16-17,-2 0,0-2,-44 37,-34 41,82-86,2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7T06:50:39.910"/>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2914 1,'2169'0,"-2176"0,-455 15,344-5,34-3,-93 18,130-18,-18 5,60-10,0-1,0 1,0 0,0 0,0 1,0-1,1 1,0 0,-6 5,9-7,-1 0,1 0,0 0,0 0,0 0,0 1,0-1,0 0,0 0,0 1,1-1,-1 1,1-1,-1 1,1-1,-1 1,1-1,0 1,-1-1,1 1,0-1,0 1,0 0,1-1,-1 1,0-1,0 1,1-1,-1 1,1-1,0 1,-1-1,1 1,0-1,0 0,0 1,0-1,0 0,0 0,2 2,5 4,1 0,0-1,0 0,19 9,-8-4,48 27,131 52,22 11,-180-81,16 12,-37-20,38 17,-56-28,0 0,-1 0,1 0,0-1,0 1,0-1,-1 1,1-1,0 0,0 0,0 0,0 0,0 0,0 0,0 0,0 0,-1-1,1 1,0-1,0 0,0 1,-1-1,1 0,0 0,-1 0,1 0,-1 0,1-1,-1 1,1 0,-1-1,0 1,0-1,0 1,0-1,0 0,0 1,1-4,2-6,-1 0,-1 0,0 0,0-1,0-15,-2 21,2-197,-4 187,0 39,-1 329,3-340,1-77,1 32,-1 1,-2-1,-2 1,-11-61,13 91,-10-27,11 28,-1 0,0 0,1 0,-1 0,0 0,1 1,-1-1,0 0,0 1,1-1,-1 0,0 1,0-1,0 1,0-1,0 1,0 0,0-1,0 1,0 0,0 0,0 0,0 0,-1 0,1 0,0 0,0 0,-1-1,1 1,0 0,0 0,0 0,0-1,0 1,0-1,0 1,0-1,0 1,1-1,-1 1,0-1,0 0,0 0,0 1,1-1,-1 0,0 0,1 0,-1 0,1 0,-1 0,1 0,-1-2,-7-36,5 16,2 18,-1 0,0 0,0 0,0 0,-1 0,1 0,-1 0,0 1,-1-1,1 1,-1 0,0 0,0 0,0 1,0 0,-1-1,1 1,-1 1,0-1,0 1,0 0,0 0,0 0,-1 1,1-1,0 1,-1 1,1-1,-9 1,3 0,0 0,1 1,-1 0,0 1,1 0,-1 1,1 0,-1 1,1 0,0 0,1 1,-1 0,1 1,-9 7,4-1,1 1,0 0,1 1,1 0,0 1,1 0,0 1,-13 30,21-42,1-1,0 1,0-1,0 1,0 0,1-1,0 1,-1-1,1 1,0 0,1 0,-1-1,1 1,0-1,-1 1,3 5,-1-7,-1 1,1 0,0-1,0 1,0-1,0 0,1 1,-1-1,0 0,1 0,0-1,-1 1,1-1,0 1,5 1,-1-1,0 0,0 0,1-1,-1 0,0-1,1 1,-1-1,1-1,-1 1,0-1,1-1,-1 1,0-1,0-1,8-3,13-10,-21 12,0-1,0 2,0-1,15-4,-21 7,0 1,0 0,0 0,0 0,0 0,1 0,-1 0,0 0,0 0,0 0,0 1,0-1,0 0,0 1,0-1,0 1,0-1,0 1,0-1,0 1,0 0,0 0,0-1,0 1,-1 0,1 0,0 0,-1 0,2 2,10 33,-11-35,3 29,0 0,0 34,0 11,-4-71,0 0,1 0,0 0,-1 0,1 0,1-1,-1 1,0 0,1 0,0-1,0 1,4 5,-5-8,0-1,-1 1,1-1,-1 1,1-1,0 0,-1 0,1 1,0-1,-1 0,1 0,0 0,0 1,-1-1,1 0,0 0,0 0,-1 0,1-1,0 1,-1 0,1 0,0 0,0 0,-1-1,1 1,0-1,2-1,0 0,0 0,0-1,-1 1,1-1,-1 1,0-1,0 0,3-4,20-37,35-83,-39 78,40-67,-60 114,0 0,0 0,0 1,0-1,0 1,1-1,-1 1,1-1,-1 1,1 0,-1-1,1 1,3-1,-5 2,1 0,0 0,0 1,-1-1,1 0,0 1,0-1,-1 0,1 1,0-1,-1 1,1-1,0 1,-1-1,1 1,-1 0,1-1,-1 1,1 0,-1-1,0 1,1 0,-1 0,0-1,1 1,-1 0,0 0,0 0,0-1,0 1,0 0,0 0,0 1,5 29,-2 1,-1-1,-2 33,0-4,6-17,-1-39,2-13,-1-9,0 0,-1 0,-2-1,3-25,-3 24,8-55,-4 44,-2 65,-4 51,-13 122,-27 89,35-275,-8 53,6-56,5-18,1 0,0 1,0-1,0 0,0 0,0 0,0 0,-1 0,1 0,0 0,0 0,0 0,0 0,0 0,-1 0,1 0,0 0,0 0,0 0,0 0,0 0,-1 0,1 0,0 0,0 0,0 0,0 0,0 0,-1 0,1 0,0-1,0 1,0 0,0 0,0 0,0 0,0 0,-1 0,1 0,0-1,0 1,0 0,0 0,0 0,0 0,0 0,0 0,0-1,0 1,0 0,0 0,-9-35,5 18,3 14,0 0,0 0,-1 1,1-1,-1 0,0 0,0 1,0-1,-3-3,4 6,0-1,1 1,-1 0,0-1,1 1,-1 0,0-1,0 1,1 0,-1 0,0 0,0-1,1 1,-1 0,0 0,0 0,1 0,-1 0,0 1,0-1,1 0,-1 0,0 0,0 1,1-1,-1 0,0 1,1-1,-1 1,0-1,1 0,-1 1,1 0,-1-1,1 1,-1-1,1 1,-1 0,1-1,-1 1,1 0,0-1,-1 2,-5 13,-6 12,12-27,-1 0,1 1,-1-1,1 0,0 1,-1-1,1 0,-1 0,1 0,-1 1,1-1,-1 0,1 0,-1 0,1 0,-1 0,1 0,-1 0,1 0,-1 0,1 0,-1 0,1 0,0 0,-1 0,1 0,-1 0,1-1,-1 1,1 0,-1 0,1-1,0 1,-1 0,1-1,-1 1,1 0,0-1,-1 1,1 0,0-1,0 1,-1-1,1 1,0-1,0 1,0-1,-1 1,1-1,-9-16,0 0,1-1,0 0,2-1,-7-28,-1-1,2 11,-1 0,-35-64,40 86,-1 1,0 1,-1-1,-1 2,0-1,0 2,-1-1,-1 1,-17-11,28 21,-1-1,1 1,0 0,0-1,-1 1,1 0,-1 1,1-1,-1 0,1 1,-1-1,1 1,-6 0,7 0,0 0,0 1,0-1,0 1,-1-1,1 1,0-1,0 1,0 0,0-1,0 1,0 0,0 0,0 0,1-1,-1 1,0 0,0 0,1 0,-2 3,0 2,0 0,1 0,-1 0,1 0,1 1,-1-1,1 0,0 1,0-1,2 8,4 20,1 0,1-1,20 49,50 95,-39-94,-24-44,-2 0,12 56,-16-54,29 75,-38-114,1-1,-1 1,1-1,-1 0,1 1,0-1,-1 0,1 1,0-1,0 0,0 0,0 0,0 1,0-1,1 0,-1-1,0 1,1 0,-1 0,2 0,-2-1,0 0,0 0,0 0,0-1,0 1,0 0,0-1,0 1,0-1,0 1,-1-1,1 1,0-1,0 1,-1-1,1 0,0 0,-1 1,1-1,-1 0,1 0,0-1,4-7,-1 0,0-1,0 1,3-18,-1-1,-5 17,1 0,1 1,-1 0,2-1,-1 1,1 1,1-1,7-12,-12 21,1 1,-1-1,0 0,1 1,-1-1,1 1,-1-1,1 0,-1 1,1-1,-1 1,1 0,-1-1,1 1,0-1,-1 1,1 0,0-1,-1 1,1 0,0 0,0 0,-1-1,1 1,0 0,-1 0,1 0,0 0,0 0,-1 0,1 1,0-1,-1 0,1 0,0 0,0 1,-1-1,1 0,-1 1,1-1,0 1,-1-1,1 0,-1 1,1-1,-1 1,1 0,-1-1,1 1,-1-1,1 1,-1 0,0-1,0 1,1 0,-1 0,3 6,0-1,-1 1,0 0,2 10,5 57,-2 1,-5 0,-6 78,1-26,0 2115,5-1186,-3-1168,4-268,45 63,-12 113,-26 141,-1 2,-1-1,-2-79,-6 139,0-1,0 1,0-1,-1 1,1-1,-1 0,1 1,-1 0,0-1,0 1,-2-4,3 5,-1 1,1 0,0 0,-1-1,1 1,0 0,-1-1,1 1,-1 0,1 0,-1 0,1 0,0-1,-1 1,1 0,-1 0,1 0,-1 0,1 0,-1 0,1 0,-1 0,1 0,-1 0,1 1,-1-1,1 0,0 0,-1 0,1 0,-1 1,1-1,-1 0,1 1,-1-1,-3 4,0 0,0 0,0 1,1-1,-1 1,1 0,0 0,-2 7,-18 39,-19 71,31-83,-2-1,-2 0,-1 0,-34 54,-25 30,-40 56,-63 57,146-188,3 1,-42 92,43-80,-50 77,58-104,15-20,15-19,280-312,-276 302,24-34,-30 38,1 0,0 1,0 0,1 0,1 1,16-14,-26 24,0-1,-1 1,1-1,0 1,0 0,-1-1,1 1,0-1,0 1,0 0,-1 0,1 0,0-1,0 1,0 0,0 0,0 0,-1 0,1 0,0 1,0-1,0 0,0 0,0 1,-1-1,1 0,0 1,0-1,-1 0,1 1,0-1,-1 1,1 0,0-1,-1 1,1-1,0 2,1 1,-1 0,0 0,1 0,-2 0,1 0,0 0,-1 1,1-1,-1 0,0 3,0 7,-1 0,-1 0,0 0,-1 0,0 0,-1-1,-8 20,-50 86,45-88,-134 222,35-61,110-177,14-18,31-33,-38 37,207-216,36-35,-39 54,150-152,-329 323,-47 53,-3 3,-136 172,121-159,-2-1,-66 53,97-88,-20 18,-1-1,-2-2,0-2,-56 27,87-46,-1 0,1 0,0 0,-1-1,1 1,0-1,-1 1,1-1,-1 0,1 0,-1 0,1 0,-1-1,1 1,-1-1,1 1,-4-2,5 1,-1-1,1 1,0-1,0 1,0-1,0 1,0-1,0 0,0 1,0-1,0 0,1 0,-1 1,1-1,0 0,-1 0,1 0,0 0,0 0,0 0,0 1,1-1,-1 0,0 0,2-2,1-13,1 0,1 1,0 0,15-30,43-67,-52 93,227-341,23 12,-200 269,-37 50,-14 19,0-1,-1 0,-1-1,0 0,0 0,9-24,-19 28,-9 12,-7 12,1 1,0 1,2 0,-22 31,27-35,-128 186,-27 34,-77 51,8-47,231-234,-28 22,30-24,1-1,-1 1,1-1,-1 0,0 1,1-1,-1 1,0-1,1 0,-1 1,0-1,1 0,-1 0,0 0,0 0,1 1,-1-1,0 0,0 0,0 0,1-1,-1 1,0 0,0 0,1 0,-1 0,0-1,1 1,-1 0,0-1,1 1,-1-1,0 1,1 0,-1-1,1 0,-1 1,1-1,-1 1,1-1,-1 1,1-2,-1-1,0-1,1 1,0-1,0 1,0 0,0-1,0 1,1-1,0 1,-1-1,1 1,1 0,-1 0,3-6,8-17,1 0,32-45,304-347,-225 280,-77 85,246-296,-284 338,3-4,-1 0,0 0,-1-1,11-24,-19 36,-1 0,0 0,1-1,-1 1,-1 0,1 0,-1-1,1 1,-1-1,0 1,-1 0,1-1,-1 1,0 0,0-1,0 1,-1 0,1 0,-1 0,0 0,0 0,-1 1,-3-5,-1-1,0 1,0 0,-1 1,-1 0,1 0,-1 1,0 0,0 0,-1 1,0 0,0 1,0 0,0 1,-1 0,-20-3,15 4,0 1,1 1,-1 0,0 1,1 1,-1 0,1 1,-1 1,1 1,-21 8,24-8,0 0,0 1,0 0,1 1,0 0,0 1,0 0,1 1,1 0,-1 0,-7 12,7-7,-4 3,1 1,1 0,1 1,1 1,-13 34,14-33,-1 0,-1 0,-1-1,-1 0,0-1,-1-1,-30 29,-15 22,11-9,12-16,-50 79,55-71,-2 0,-2-3,-3 0,-1-3,-3-1,-52 44,-102 55,175-128,0 1,1 1,-20 23,27-26,-1-1,0 0,-1-1,0 0,-1-1,-1-1,-19 10,-31 6,38-16,0 1,0 1,2 2,-30 19,24-8,-1-2,-1-2,-1-1,-1-1,-74 27,-61 18,112-39,55-24,-36 12,40-14,0 0,-1 1,1-1,0 0,-1 1,1-1,0 0,-1 0,1 0,-1 0,1-1,0 1,-1 0,1 0,0-1,-1 1,1-1,0 0,0 1,-1-1,1 0,0 1,0-1,0 0,-2-2,3 3,0-1,-1 0,1 0,0 1,0-1,0 0,0 0,-1 1,1-1,0 0,0 0,0 0,1 1,-1-1,0 0,0 0,0 0,0 1,1-1,-1 0,0 0,1 1,-1-1,1 0,-1 1,1-1,-1 1,1-1,-1 0,1 1,0-1,-1 1,1-1,0 1,-1 0,2-1,29-14,-8 10,0 0,36-3,-32 6,45-11,106-43,-112 33,0 3,2 2,78-9,-123 24,-1 0,1-2,-1-1,0-1,-1 0,0-2,31-17,-17 10,67-22,-8 3,-74 26,-7 5,-1-2,0 0,15-9,-18 5,-11 5,0 4,0 1,0-1,0 1,1 0,-1 0,0 0,0 0,0 0,1 0,-1 0,-2 1,-150 42,44-10,-413 86,518-118,-30 7,35-8,0 0,-1 0,1 0,0 0,0 0,0 0,0 0,0 0,0 0,0 0,-1 0,1 0,0 0,0 0,0 0,0 0,0 0,0 0,0 0,-1 0,1 0,0 0,0 0,0 1,0-1,0 0,0 0,0 0,0 0,0 0,-1 0,1 0,0 0,0 0,0 1,0-1,0 0,0 0,0 0,0 0,0 0,0 0,0 0,0 1,0-1,0 0,0 0,0 0,0 0,0 0,0 0,0 0,0 1,0-1,0 0,0 0,0 0,0 0,0 0,0 0,1 1,19 2,59-1,0-3,133-20,163-52,-361 70,325-83,-261 62,-1-4,93-48,-153 68,-10 5,0-1,0 1,0-1,-1-1,1 1,7-8,-14 11,1 1,-1 0,0 0,0 0,0-1,1 1,-1 0,0-1,0 1,0 0,0 0,0-1,0 1,1 0,-1-1,0 1,0 0,0-1,0 1,0 0,0-1,0 1,0 0,0 0,-1-1,1 1,0 0,0-1,0 1,0 0,0-1,0 1,-1 0,1 0,0-1,0 1,0 0,-1 0,1 0,0-1,0 1,-1 0,1 0,0 0,0-1,-1 1,1 0,0 0,-1 0,1 0,0 0,-1 0,1 0,0 0,-1 0,1 0,0 0,0 0,-1 0,-25-1,4 4,0 1,0 1,-35 14,20-7,-136 43,-639 228,766-264,-69 17,89-30,0-1,0-1,-1-1,-36-2,7-2,-345-7,361 10,-1 1,-57 12,-79 28,134-32,-9 6,34-11,-1 0,-31 5,-121-2,118-9,0 3,-52 9,27 0,-124 4,-81-17,107-2,157 3,1-2,-1 0,1-1,0-1,0-1,0 0,0-2,1 0,0-1,0 0,1-1,0-1,-14-12,-1-1,0 3,-1 0,-1 2,-1 2,-61-21,-47 2,101 27,1-1,0-2,0-2,1-2,-42-22,-69-34,80 39,52 26,1-2,-22-11,35 15,-1 0,1 0,0 0,0 0,0-1,0 0,1 1,0-1,0-1,0 1,1 0,0-1,0 1,0-1,1 0,-1 1,1-1,0-10,-1-12,2 1,4-45,-3 64,1-21,1 1,2 0,1 0,1 0,1 1,1 0,2 1,14-26,-22 46,1 1,-1-1,2 1,-1-1,1 1,-1 0,1 1,1-1,-1 1,0 0,1 1,0-1,0 1,0 0,0 0,1 1,-1 0,1 0,0 1,-1-1,1 2,0-1,0 1,-1 0,1 0,0 0,0 1,-1 0,1 1,0 0,-1 0,1 0,8 5,49 30,-2 4,95 80,-73-41,-52-48,54 42,-29-34,45 33,-90-63,0 1,-1 0,0 0,-1 1,13 19,-22-30,0 1,0-1,-1 0,1 0,0 1,-1-1,1 1,-1-1,1 1,-1-1,1 1,-1-1,0 1,0-1,0 1,0-1,0 1,0-1,0 1,-1-1,1 1,0-1,-1 1,1-1,-1 1,0-1,1 0,-1 1,0-1,0 0,0 0,0 0,-1 2,-2 0,0-1,0 1,0-1,0 0,0 0,-1 0,1-1,-1 0,1 1,-1-1,-4 0,-28 2,1-2,-1-1,1-2,-1-1,1-3,0 0,0-2,-65-25,79 25,1-2,0 0,1-1,-37-27,49 32,1-1,-1 0,2 0,-1 0,1-1,0 0,1 0,0-1,0 0,1 0,0 0,0 0,-4-17,0-14,-3 1,-1 1,-28-62,13 35,21 47,-1 0,0 1,-13-21,9 21,2-2,0 1,1-1,0-1,2 1,0-1,2-1,-4-23,5 6,1 0,1-1,8-58,-7 95,0 0,0-1,1 1,-1 0,1 0,-1-1,1 1,0 0,0 0,0 0,0-1,0 1,0 0,1 1,-1-1,1 0,-1 0,1 1,0-1,-1 1,5-3,-4 3,1 0,0 1,-1-1,1 1,0 0,0 0,0 0,-1 0,1 0,0 0,0 1,-1-1,1 1,0 0,-1 0,1 0,-1 0,3 2,5 2,0 1,0 0,-1 1,0 0,0 0,-1 1,0 0,9 11,6 13,21 35,-21-31,-3-1,-1 1,-2 1,-1 1,20 73,-28-86,1-1,2 0,0-1,2 0,0-1,18 23,107 117,-92-112,-37-41,1-1,0 0,0 0,0-1,1-1,0 0,1 0,-1-1,17 5,44 22,208 124,-265-148,2-1,-1-1,1 0,-1-1,31 5,84 0,-95-8,-5-1,-1 2,1 1,51 15,-63-13,-1 1,1 1,-1 0,-1 1,1 2,26 20,-22-13,-14-11,1 1,0-1,0 0,1-1,0 0,0-1,0 0,1-1,12 4,22-1,1-2,-1-2,1-2,52-6,10 1,737 4,-832 0,0-1,-1 0,1-1,-1 0,1-1,-1-1,0 0,0 0,0-1,-1 0,17-12,0 2,52-21,-63 30,0 0,0-1,-1-1,0-1,-1 0,0-1,0-1,-1 0,18-19,-12 6,81-90,-77 88,-9 6</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4:28.323"/>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263 1,'53'-1,"-1"3,67 11,37 8,-99-15,-1 2,91 26,-121-27,0-2,0 0,42 1,39 6,-55-4,-1-2,98-3,12 1,-107 3,98 27,-132-28,6 1,0 2,-1 2,0 0,0 1,-1 1,31 24,-18-9,-1 2,61 67,-91-91,0 1,-1 0,0 0,-1 1,0-1,0 1,5 14,-8-20,0 0,-1 0,1 0,-1 0,1 0,-1 0,0 0,0 0,0 1,0-1,0 0,-1 0,1 0,-1 0,1 0,-1 0,0 0,0 0,0 0,0 0,0-1,0 1,0 0,0-1,-1 1,1 0,-1-1,1 0,-1 1,0-1,1 0,-1 0,0 0,0 0,0 0,-3 1,-13 2,-1 0,0-1,0 0,0-2,0-1,0 0,-30-4,-9 0,43 5,0-2,-1 0,1 0,0-1,0-1,0-1,0 0,0-1,1-1,0 0,0 0,-16-12,-5-9,0-1,-47-52,29 26,26 25,22 22,0 1,-1 0,1 0,-1 0,-1 1,1 0,-8-4,11 9,5 7,7 10,1 0,15 21,-4-9,-20-27,303 433,-288-414,83 122,-87-115,-12-27,0-1,0 0,0 1,0-1,0 1,0-1,0 1,0-1,0 1,0-1,0 0,0 1,0-1,0 1,0-1,-1 1,1-1,0 0,0 1,0-1,-1 1,1-1,0 0,0 1,-1-1,1 0,0 0,-1 1,0-1,-1 0,-1 0,1 0,0 0,-1 0,1-1,0 1,-1-1,1 0,0 1,-1-1,1 0,0 0,0-1,0 1,-4-3,-46-36,2-1,2-3,-53-60,69 70,22 24,-4-6,0 0,-2 2,1 0,-2 0,0 2,0 0,-21-10,6 6,2-1,0-2,1-1,1-1,1-1,-33-35,0-6,-39-38,82 86,-1 1,0 1,0 1,-29-15,20 13,0 1,-1 1,-1 2,0 1,-1 1,1 1,-1 2,-50-3,-7 9,48 1,-1-2,0-1,-63-12,42 4,0 1,-1 4,-83 4,162 0,127 1,-119 0,0 2,0 0,0 2,28 9,25 11,-44-15,1 1,44 22,36 23,43 22,-143-68,-1-1,16 15,23 16,4-5,-1 3,76 67,-62-44,-30-29,43 48,-23-26,-45-43,-1 1,-1 1,21 24,-14-11,68 86,-72-91,-2 1,0 0,-2 1,0 0,14 43,-8-24,0 5,-10-26,0 0,2 0,14 23,-12-23,-1 1,-1 0,-1 1,11 44,8 20,71 145,-90-208,-1 0,-2 0,-1 0,0 1,1 40,-4-45,25 122,-23-118,10 37,-9-44,-1-1,-1 1,0 0,0 30,-7-33,-5-16,-10-25,8 0,1 0,1-1,2 0,-8-57,0-119,14 197,-2-478,5 283,-2 191,0 0,0 1,-1-1,-1 1,0-1,0 1,-1 0,-7-16,16 64,-5-19,26 289,-24-288,-1-11,-1 1,0 0,0 0,-1 0,-2 15,2-25,0 0,0 0,0 1,0-1,0 0,0 0,0 0,0 1,-1-1,1 0,0 0,0 0,0 1,0-1,0 0,-1 0,1 0,0 0,0 0,0 1,-1-1,1 0,0 0,0 0,-1 0,1 0,0 0,0 0,0 0,-1 0,1 0,0 0,0 0,-1 0,1 0,0 0,0 0,-1 0,1 0,0 0,0 0,0 0,-1 0,1-1,0 1,0 0,0 0,-1 0,1 0,0 0,0-1,0 1,0 0,-1 0,1 0,0-1,0 1,0 0,0 0,0 0,0-1,0 1,0 0,0 0,0-1,0 1,-1 0,-9-19,-29-88,28 72,-26-54,28 74,2 12</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5:02.740"/>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5448 1652,'-69'-80,"37"41,-22-30,-43-47,84 103,-1 0,0 1,-1 0,0 1,-1 1,-18-9,-8-4,2-1,-63-50,81 54,2 0,1-2,1 0,0-1,2 0,-20-39,-28-38,45 75,0 0,-2 1,-1 1,-1 2,-1 0,-28-19,-36-28,57 42,-1 2,-49-28,9 6,48 30,-50-25,17 8,42 23,1 1,-30-12,-99-44,122 55,0 1,1 2,-30-8,26 9,-34-15,13 4,-1 2,-59-12,-30-9,100 24,0 1,0 1,0 2,-1 2,-39-2,-48 10,-65-3,91-15,63 9,-41-3,-318 7,203 6,114-5,37 0,0 2,0 1,-43 8,58-3,0 1,-41 20,3-2,36-17,-50 9,55-14,1 1,-1 1,1 1,-26 11,26-9,0 0,-1-1,0-1,0-1,0-1,-38 2,12 0,-1 2,-75 25,-88 43,164-58,-159 52,152-51,47-14,13-4,14-4,26-9,159-47,-148 36,-40 15,0 0,1 2,0 0,24-4,-8 3,-1-2,0-1,38-17,41-13,65-20,0 0,-143 51,0 2,0 1,49-3,316 8,-182 4,-170-3,-36 0,-33 0,3 0,0 1,0 1,1 1,-1 1,1 0,0 2,0 0,0 1,-24 13,-46 18,53-24,-38 21,-45 36,47-27,-95 43,139-74,-42 29,-11 5,45-29,15-7,0-1,-1-1,-30 9,6-6,1 3,-80 38,5-4,105-42,-14 7,0 0,1 2,-47 37,43-30,-43 27,57-40,-43 27,20-13,-57 43,94-64,-1 0,0 1,1-1,0 1,0 0,-5 8,7-11,1 0,-1 0,1 0,0 0,-1 0,1 0,0 0,0 0,-1 0,1 0,0 0,0 0,0 0,0 0,0 0,1 0,-1 0,0 0,0-1,1 1,-1 0,0 0,1 0,-1 0,1 0,-1 0,1 0,0-1,-1 1,1 0,0 0,-1-1,1 1,0-1,0 1,0-1,-1 1,1-1,0 1,2 0,3 1,1 0,-1 0,1-1,-1 1,1-1,0-1,0 1,-1-1,1-1,0 1,0-1,-1 0,12-3,8-5,1 0,24-14,-16 8,26-13,-3-3,57-38,-109 66,-1-1,0 0,0-1,-1 1,1-1,-1 0,0 0,0 0,5-11,-8 15,0-1,-1 1,1-1,-1 1,1-1,-1 1,1-1,-1 0,0 1,0-1,1 0,-1 1,-1-1,1 0,0 1,0-1,-1 1,1-1,0 0,-1 1,0-1,1 1,-1-1,0 1,0-1,0 1,0 0,0-1,0 1,0 0,0 0,-1 0,1 0,0 0,-1 0,1 0,-1 0,1 1,-1-1,1 0,-1 1,-1-1,-19-4,1 0,-1 2,0 0,-1 1,1 2,-39 3,18-2,-38 2,-113-2,191-1,0 0,0 0,0-1,0 1,1-1,-1 1,0-1,0 0,0 0,1-1,-1 1,1 0,-1-1,1 1,-1-1,1 0,0 0,0 0,0 0,0 0,0-1,0 1,1-1,-1 1,1-1,-1 1,1-1,0 0,0 0,0 1,1-1,-1 0,0-5,1 3,0-1,1 0,0 1,0-1,0 1,0-1,1 1,0-1,0 1,0 0,1 0,0 0,0 0,0 0,0 1,8-8,1 1,1 0,0 1,1 0,0 1,15-7,83-34,-61 29,1-3,2 3,0 2,92-20,-55 20,-57 11,-1 1,69-5,-90 12,-1 0,1 0,-1 1,1 1,21 5,-26-4,-1 0,1 0,-1 0,0 1,0 0,-1 0,1 0,-1 1,0 0,0 0,4 6,-4-4,0 0,0 0,-1 1,0-1,0 1,-1 0,0 0,-1 0,1 0,-2 1,1-1,0 15,-2-17,0 0,0 1,0-1,-1 0,0 0,0 0,-1 1,0-1,0 0,0-1,-1 1,0 0,0-1,0 0,-1 1,1-1,-8 7,-27 23,-71 52,76-67,-50 22,51-27,-62 39,36-15,27-19,1 1,-50 46,-92 105,122-124,-14 16,63-62,0-1,0 0,0 0,0 0,0 0,0 1,0-1,0 0,1 1,-1-1,0 0,1 1,-1-1,1 1,0-1,-1 1,1-1,0 1,0 0,0-1,0 1,0-1,1 3,-1-3,1 0,0 0,0 0,0 0,0 0,1 0,-1 0,0 0,0 0,0-1,1 1,-1 0,0-1,1 1,-1-1,1 1,-1-1,0 0,3 1,5 0,1-1,0 1,-1-1,1-1,0 0,9-2,8-5,0 0,0-2,-1-1,-1-1,39-24,109-93,-171 127,1 0,-1 0,0-1,0 1,0-1,0 0,0 1,1-5,-3 7,0 0,0 0,0-1,0 1,1 0,-1 0,0-1,0 1,0 0,0 0,0 0,0-1,0 1,0 0,0 0,0-1,0 1,0 0,0 0,0-1,0 1,0 0,0 0,0 0,-1-1,1 1,0 0,0 0,0 0,0-1,0 1,0 0,-1 0,1 0,0 0,0-1,-1 1,-16 6,-10 11,0 2,1 1,1 1,-40 45,-1-1,57-56,1 0,0 0,0 0,1 1,1 0,-1 1,2-1,-1 1,2 0,-1 1,-3 15,1 9,1-1,-1 52,3-31,-12 27,11-61,0 1,-1 23,3 345,5-200,-2 770,-1-934,-2 1,-12 50,0-4,2 1,5-33,-6 80,14 241,1-156,0-175,0-1,2 0,2 0,10 41,-9-52,1-1,1 1,0-2,1 1,1-1,1-1,23 29,33 25,3-3,84 63,-46-42,-4-12,-104-77,1 1,-1-1,1 0,-1 0,1 1,-1-1,0 0,1 1,-1-1,1 0,-1 1,0-1,1 0,-1 1,0-1,0 1,1-1,-1 1,0-1,0 1,0-1,0 1,1-1,-1 1,0-1,0 1,0-1,0 1,0-1,0 1,0-1,0 1,-1-1,1 1,0-1,0 1,0-1,0 0,-1 1,1-1,0 1,0-1,-1 1,1-1,0 0,-1 1,1-1,-1 0,1 1,0-1,-1 0,1 1,-1-1,1 0,-1 0,1 0,-1 1,1-1,-2 0,-33 6,12-5,1-1,0-1,-1-1,-32-8,-88-29,89 22,-73-13,97 25,1-1,-1-2,1-1,1-1,0-1,-39-22,49 23,1-1,0 0,1-1,0-1,1-1,1 0,0-1,1 0,0-1,-20-35,16 25,2-1,0 0,2-1,1-1,2 0,-8-33,10 32,4 15,1 0,0-1,1 1,-1-29,3 41,0 0,0 0,1 0,-1 0,1 0,0 0,0 0,0 0,0 0,0 1,1-1,-1 0,1 1,0-1,0 1,0-1,0 1,0 0,0 0,0 0,1 0,-1 0,1 0,0 1,-1 0,1-1,0 1,0 0,6-1,15-2,0 1,0 2,0 0,0 1,29 5,17-1,-55-2,-1-1,0 2,1-1,-1 2,0 0,-1 1,1 0,19 11,9 9,47 36,-25-16,-10-5,-2 2,46 50,-61-57,178 182,-196-197,-14-15,1 0,-1 1,0 0,-1 0,1 1,-1-1,-1 1,5 11,-7-18,-1 0,0 0,0 0,0 0,0 0,0 1,0-1,0 0,0 0,0 0,1 0,-1 1,0-1,0 0,0 0,0 0,0 0,0 1,0-1,0 0,0 0,0 0,0 0,0 1,0-1,-1 0,1 0,0 0,0 1,0-1,0 0,0 0,0 0,0 0,0 0,-1 1,1-1,0 0,0 0,0 0,0 0,0 0,-1 0,1 0,0 0,0 0,0 1,0-1,-1 0,1 0,0 0,0 0,0 0,-1 0,1 0,0 0,0 0,0 0,-16-8,-15-17,-37-42,-99-129,-42-44,-23 24,87 82,124 115,1-2,0 0,2-1,-22-35,32 44,1-1,0 0,2 0,-1 0,2-1,0 0,0 0,2 0,0 0,0-16,1-20,9-76,-7 123,-1 1,1 0,-1 0,1 0,0 0,0 0,0 0,0 0,1 0,-1 0,1 0,0 1,0-1,0 1,0-1,0 1,1 0,-1 0,1 0,-1 0,1 0,0 0,-1 1,1-1,0 1,0 0,0 0,0 0,1 0,-1 1,0-1,0 1,0 0,1 0,-1 0,5 0,3 2,1 0,-1 0,0 1,0 0,0 1,0 0,0 0,18 12,16 16,-2 2,-1 2,40 46,-71-72,7 10,-1 1,16 27,11 12,-27-37,-2 1,0 0,15 35,-15-26,25 37,-25-45,24 52,-27-51,26 45,-23-47,-2 1,13 36,8 14,70 99,-51-90,-30-45,57 73,-71-101,1 0,0-1,1-1,0 0,1 0,0-1,0 0,0-1,1-1,23 9,7-1,-6-1,2-1,-1-2,2-1,60 5,-61-11,45 10,-48-6,59 3,317-11,-404 1,1 0,-1-1,0 0,1 0,15-6,-23 7,1-1,0 1,-1-1,1 0,0 1,-1-1,1 0,-1 0,1 0,-1 0,0-1,1 1,-1 0,0-1,0 1,0 0,0-1,0 0,0 1,0-1,0 1,-1-1,1 0,-1 1,1-1,-1 0,0 0,0 0,1 1,-1-1,-1 0,1 0,0 0,-1-2,0 1,0-1,-1 1,0 0,0 0,0 0,0 0,0 0,0 0,-1 1,0-1,1 1,-1 0,0-1,0 1,0 0,0 1,-1-1,-5-2,-4-1,0 1,0 0,-21-4,8 4,-1-1,2-1,-1-2,1 0,0-2,-39-21,-202-99,262 128,-84-42,2-4,1-3,4-4,-83-71,47 30,72 58,2-2,1-1,-58-75,73 74,20 29,-1 1,-13-18,-209-262,185 233,-9-15,38 48,-13-20,-21-50,30 54,12 26,0 0,1-1,0 0,2 0,0 0,1-1,-4-30,5 24,0 0,-2 0,-1 1,-10-26,8 23,0 0,-8-51,12-5,3 50,-9-62,-33-180,34 204,3-1,3 0,6-71,0 16,-4 86,0 5,2 0,8-53,-7 77,0 0,1 1,0-1,1 1,0 0,1 1,0-1,0 1,1-1,0 2,1-1,12-12,30-23,-21 19,48-55,9-22,-36 45,-3-1,45-75,-26 36,-50 75,1 0,1 0,0 2,31-28,33-37,-65 68,1 0,1 1,1 0,0 2,34-20,29-22,56-42,-109 78,-7 7,39-18,16-10,62-33,-93 52,-33 16,0 1,0 1,18-4,-18 5,-1 0,1-1,-1 0,13-7,51-29,132-47,-182 79,1 2,46-6,4 0,-28 3,1 3,54-1,104 8,-69 2,787-3,-915 0,1 1,-1 1,0 0,-1 0,1 1,0 0,-1 1,1 1,-1-1,13 9,10 9,50 43,-57-43,1 0,42 24,-38-27,-2 1,-1 2,0 1,31 34,47 40,-104-96,58 46,87 86,-109-94,105 120,-118-127,0 1,-3 1,23 43,51 90,-38-73,-36-56,1 0,-1 0,-3 2,17 47,-7-6,10 38,-7-24,-21-69,-2 2,-1-1,7 46,-7-27,20 71,-8-41,-14-47,-2 1,-1 0,-2 38,1 15,8-46,-8-27,-13-27,-99-217,84 174,26 60,0 0,0 0,0 1,0-1,0 0,0 0,0 0,0 0,0 0,-1 0,1 0,0 0,0 0,0 0,0 0,0 0,0 0,0 0,0 1,-1-1,1 0,0 0,0 0,0 0,0 0,0 0,0 0,-1 0,1-1,0 1,0 0,0 0,0 0,0 0,0 0,0 0,0 0,-1 0,1 0,0 0,0 0,0 0,0 0,0 0,0-1,0 1,0 0,0 0,0 0,0 0,-1 0,1 0,0 0,0 0,0-1,0 1,0 0,0 0,0 0,0 0,0 0,0 0,0 0,0-1,0 1,0 0,0 0,1 0,-4 14,2 20,4 562,-5-575,-1 0,-1 0,0 0,-2-1,0 0,-2 0,-16 31,-9 28,0 10,-72 131,82-173,12-24,-20 31,-47 77,12-15,36-63,21-29</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5:06.105"/>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35 0,'0'6,"0"7,0 8,0 7,0 3,0 3,0 1,0 1,-6-7,-1-1,-1 0,2 1,2 2,1 1,2-5</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4:07.929"/>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2528 986,'-16'18,"0"2,2-1,-14 25,4-6,-93 175,11-16,63-121,-62 148,14-24,77-173,-2 4,0-1,-29 39,-21 34,38-59,527-740,-429 596,26-44,91-185,-183 321,0 0,-1-1,0 1,0-1,-1 0,3-14,-5 22,0-1,0 1,0 0,0-1,0 1,0 0,-1-1,1 1,0 0,-1 0,1-1,-1 1,1 0,-1 0,0 0,1 0,-1-1,0 1,0 0,0 0,-1 0,0 0,0 0,0 0,0 0,0 1,0-1,0 1,0 0,0-1,0 1,-1 0,1 0,0 0,0 1,0-1,0 0,0 1,-4 1,-15 5,-1 1,2 1,-1 1,1 0,-36 27,-86 80,17 5,-120 152,-37 40,277-310,-78 79,-97 123,170-188,10-12,11-11,22-22,36-39,-41 39,659-633,-586 559,-4-5,86-123,-177 221,-3 5,0-1,0 0,0 0,0 0,-1 0,1 0,-1 0,0-1,0 1,-1-1,0 1,2-6,-4 10,1-1,0 1,0-1,-1 1,1 0,0-1,-1 1,1-1,-1 1,1 0,0-1,-1 1,1 0,-1 0,1-1,-1 1,1 0,-1 0,1 0,-1 0,1-1,-1 1,1 0,-1 0,1 0,-1 0,1 0,-1 0,1 0,-1 1,1-1,-1 0,1 0,-1 0,1 0,0 1,-2-1,-10 4,1 1,-1 1,0-1,1 2,0 0,-19 15,20-14,-640 500,162-120,298-251,-77 62,249-184,-89 69,83-71,23-18,11-10,19-17,1 2,47-36,81-53,-88 68,732-585,-536 382,-189 159,-54 64,50-51,-71 81,-1 0,1-1,-1 1,0 0,1-1,-1 1,0-1,0 1,0-1,0 1,0-1,-1 0,1 1,0-1,-1 0,1-2,-1 3,-1 0,1 0,-1 0,1 1,-1-1,0 0,1 0,-1 0,0 0,1 1,-1-1,0 0,0 1,1-1,-1 1,0-1,0 1,0-1,0 1,0 0,0-1,0 1,0 0,0 0,0 0,0 0,0-1,0 2,-2-1,-16-2,0 2,0 0,0 1,0 0,0 2,1 0,-1 2,1 0,0 1,0 0,0 2,1 0,-26 17,29-15,2 0,-1 1,1 1,1 0,0 1,-13 18,-23 27,-68 66,-161 166,113-146,59-56,6-14,68-54,0 2,-26 26,40-35,0 0,-1-2,0 0,-1 0,0-2,-36 13,12-4,-143 50,148-51,0-1,-1-2,0-2,-1-1,-1-2,-48 5,-34 3,81-10,-65 4,19-10,129-1,-1 0,1-3,-1-2,1-1,47-14,-54 9,-2-2,51-26,-25 9,90-31,-135 55,2-1,-23 7,-29 10,-78 38,-67 24,152-63,-1-1,1-1,-1-1,-42 2,-21-8,93 0,0 0,0 0,-1 0,1 0,0 0,0 0,0 0,0 0,-1 0,1 0,0 0,0 0,0 0,-1 0,1 0,0 0,0 0,0 0,-1 0,1-1,0 1,0 0,0 0,0 0,0 0,-1 0,1 0,0-1,0 1,0 0,0 0,0 0,0 0,0-1,-1 1,1 0,0 0,0 0,0-1,0 1,0 0,0 0,0 0,0-1,0 1,0 0,0 0,0-1,9-10,15-8,-12 12,0 2,1-1,0 2,14-4,-13 5,1-2,-1 0,18-9,-5 1,0 1,39-11,-34 13,47-23,-23 7,69-20,-72 28,98-48,-22 1,15-7,13-5,-135 64,-1-1,21-18,9-7,113-87,-122 92,-20 13,-1-1,-1 0,0-2,27-45,16-19,-52 72,0-2,-1 1,15-36,5-10,-19 40,13-36,-16 36,1 0,13-21,-12 27,-1 0,0-1,-1 0,-1-1,-1 1,5-27,1-1,1 1,36-78,3-8,-41 100,-2-1,-1 0,-1-1,-2 0,1-43,-9 52,3 24,0 0,-1 0,1 0,0 0,-1 0,1 0,0 0,0 0,-1 0,1 0,0 0,0 0,-1 0,1 0,0 0,-1 0,1 0,0 0,0 1,-1-1,1 0,0 0,0 0,0 0,-1 1,1-1,0 0,0 0,0 0,0 1,-1-1,1 0,0 0,0 1,0-1,0 0,0 0,0 1,0-1,-18 44,7-10,-1-1,-24 44,0-1,24-52,-1-2,-1 0,0 0,-2-1,-26 26,20-22,7-5,1 1,1 0,0 1,-8 23,-18 30,10-25,-76 140,-26 37,88-158,-82 124,91-144,23-36,2 0,0 1,-10 20,9-17,0 0,-1 0,-1-2,0 1,-1-1,-24 20,17-15,0 1,-18 25,16-17,-2 0,0-2,-44 37,-34 41,82-86,2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4:28.323"/>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263 1,'53'-1,"-1"3,67 11,37 8,-99-15,-1 2,91 26,-121-27,0-2,0 0,42 1,39 6,-55-4,-1-2,98-3,12 1,-107 3,98 27,-132-28,6 1,0 2,-1 2,0 0,0 1,-1 1,31 24,-18-9,-1 2,61 67,-91-91,0 1,-1 0,0 0,-1 1,0-1,0 1,5 14,-8-20,0 0,-1 0,1 0,-1 0,1 0,-1 0,0 0,0 0,0 1,0-1,0 0,-1 0,1 0,-1 0,1 0,-1 0,0 0,0 0,0 0,0 0,0-1,0 1,0 0,0-1,-1 1,1 0,-1-1,1 0,-1 1,0-1,1 0,-1 0,0 0,0 0,0 0,-3 1,-13 2,-1 0,0-1,0 0,0-2,0-1,0 0,-30-4,-9 0,43 5,0-2,-1 0,1 0,0-1,0-1,0-1,0 0,0-1,1-1,0 0,0 0,-16-12,-5-9,0-1,-47-52,29 26,26 25,22 22,0 1,-1 0,1 0,-1 0,-1 1,1 0,-8-4,11 9,5 7,7 10,1 0,15 21,-4-9,-20-27,303 433,-288-414,83 122,-87-115,-12-27,0-1,0 0,0 1,0-1,0 1,0-1,0 1,0-1,0 1,0-1,0 0,0 1,0-1,0 1,0-1,-1 1,1-1,0 0,0 1,0-1,-1 1,1-1,0 0,0 1,-1-1,1 0,0 0,-1 1,0-1,-1 0,-1 0,1 0,0 0,-1 0,1-1,0 1,-1-1,1 0,0 1,-1-1,1 0,0 0,0-1,0 1,-4-3,-46-36,2-1,2-3,-53-60,69 70,22 24,-4-6,0 0,-2 2,1 0,-2 0,0 2,0 0,-21-10,6 6,2-1,0-2,1-1,1-1,1-1,-33-35,0-6,-39-38,82 86,-1 1,0 1,0 1,-29-15,20 13,0 1,-1 1,-1 2,0 1,-1 1,1 1,-1 2,-50-3,-7 9,48 1,-1-2,0-1,-63-12,42 4,0 1,-1 4,-83 4,162 0,127 1,-119 0,0 2,0 0,0 2,28 9,25 11,-44-15,1 1,44 22,36 23,43 22,-143-68,-1-1,16 15,23 16,4-5,-1 3,76 67,-62-44,-30-29,43 48,-23-26,-45-43,-1 1,-1 1,21 24,-14-11,68 86,-72-91,-2 1,0 0,-2 1,0 0,14 43,-8-24,0 5,-10-26,0 0,2 0,14 23,-12-23,-1 1,-1 0,-1 1,11 44,8 20,71 145,-90-208,-1 0,-2 0,-1 0,0 1,1 40,-4-45,25 122,-23-118,10 37,-9-44,-1-1,-1 1,0 0,0 30,-7-33,-5-16,-10-25,8 0,1 0,1-1,2 0,-8-57,0-119,14 197,-2-478,5 283,-2 191,0 0,0 1,-1-1,-1 1,0-1,0 1,-1 0,-7-16,16 64,-5-19,26 289,-24-288,-1-11,-1 1,0 0,0 0,-1 0,-2 15,2-25,0 0,0 0,0 1,0-1,0 0,0 0,0 0,0 1,-1-1,1 0,0 0,0 0,0 1,0-1,0 0,-1 0,1 0,0 0,0 0,0 1,-1-1,1 0,0 0,0 0,-1 0,1 0,0 0,0 0,0 0,-1 0,1 0,0 0,0 0,-1 0,1 0,0 0,0 0,-1 0,1 0,0 0,0 0,0 0,-1 0,1-1,0 1,0 0,0 0,-1 0,1 0,0 0,0-1,0 1,0 0,-1 0,1 0,0-1,0 1,0 0,0 0,0 0,0-1,0 1,0 0,0 0,0-1,0 1,-1 0,-9-19,-29-88,28 72,-26-54,28 74,2 12</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5:02.740"/>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5448 1652,'-69'-80,"37"41,-22-30,-43-47,84 103,-1 0,0 1,-1 0,0 1,-1 1,-18-9,-8-4,2-1,-63-50,81 54,2 0,1-2,1 0,0-1,2 0,-20-39,-28-38,45 75,0 0,-2 1,-1 1,-1 2,-1 0,-28-19,-36-28,57 42,-1 2,-49-28,9 6,48 30,-50-25,17 8,42 23,1 1,-30-12,-99-44,122 55,0 1,1 2,-30-8,26 9,-34-15,13 4,-1 2,-59-12,-30-9,100 24,0 1,0 1,0 2,-1 2,-39-2,-48 10,-65-3,91-15,63 9,-41-3,-318 7,203 6,114-5,37 0,0 2,0 1,-43 8,58-3,0 1,-41 20,3-2,36-17,-50 9,55-14,1 1,-1 1,1 1,-26 11,26-9,0 0,-1-1,0-1,0-1,0-1,-38 2,12 0,-1 2,-75 25,-88 43,164-58,-159 52,152-51,47-14,13-4,14-4,26-9,159-47,-148 36,-40 15,0 0,1 2,0 0,24-4,-8 3,-1-2,0-1,38-17,41-13,65-20,0 0,-143 51,0 2,0 1,49-3,316 8,-182 4,-170-3,-36 0,-33 0,3 0,0 1,0 1,1 1,-1 1,1 0,0 2,0 0,0 1,-24 13,-46 18,53-24,-38 21,-45 36,47-27,-95 43,139-74,-42 29,-11 5,45-29,15-7,0-1,-1-1,-30 9,6-6,1 3,-80 38,5-4,105-42,-14 7,0 0,1 2,-47 37,43-30,-43 27,57-40,-43 27,20-13,-57 43,94-64,-1 0,0 1,1-1,0 1,0 0,-5 8,7-11,1 0,-1 0,1 0,0 0,-1 0,1 0,0 0,0 0,-1 0,1 0,0 0,0 0,0 0,0 0,0 0,1 0,-1 0,0 0,0-1,1 1,-1 0,0 0,1 0,-1 0,1 0,-1 0,1 0,0-1,-1 1,1 0,0 0,-1-1,1 1,0-1,0 1,0-1,-1 1,1-1,0 1,2 0,3 1,1 0,-1 0,1-1,-1 1,1-1,0-1,0 1,-1-1,1-1,0 1,0-1,-1 0,12-3,8-5,1 0,24-14,-16 8,26-13,-3-3,57-38,-109 66,-1-1,0 0,0-1,-1 1,1-1,-1 0,0 0,0 0,5-11,-8 15,0-1,-1 1,1-1,-1 1,1-1,-1 1,1-1,-1 0,0 1,0-1,1 0,-1 1,-1-1,1 0,0 1,0-1,-1 1,1-1,0 0,-1 1,0-1,1 1,-1-1,0 1,0-1,0 1,0 0,0-1,0 1,0 0,0 0,-1 0,1 0,0 0,-1 0,1 0,-1 0,1 1,-1-1,1 0,-1 1,-1-1,-19-4,1 0,-1 2,0 0,-1 1,1 2,-39 3,18-2,-38 2,-113-2,191-1,0 0,0 0,0-1,0 1,1-1,-1 1,0-1,0 0,0 0,1-1,-1 1,1 0,-1-1,1 1,-1-1,1 0,0 0,0 0,0 0,0 0,0-1,0 1,1-1,-1 1,1-1,-1 1,1-1,0 0,0 0,0 1,1-1,-1 0,0-5,1 3,0-1,1 0,0 1,0-1,0 1,0-1,1 1,0-1,0 1,0 0,1 0,0 0,0 0,0 0,0 1,8-8,1 1,1 0,0 1,1 0,0 1,15-7,83-34,-61 29,1-3,2 3,0 2,92-20,-55 20,-57 11,-1 1,69-5,-90 12,-1 0,1 0,-1 1,1 1,21 5,-26-4,-1 0,1 0,-1 0,0 1,0 0,-1 0,1 0,-1 1,0 0,0 0,4 6,-4-4,0 0,0 0,-1 1,0-1,0 1,-1 0,0 0,-1 0,1 0,-2 1,1-1,0 15,-2-17,0 0,0 1,0-1,-1 0,0 0,0 0,-1 1,0-1,0 0,0-1,-1 1,0 0,0-1,0 0,-1 1,1-1,-8 7,-27 23,-71 52,76-67,-50 22,51-27,-62 39,36-15,27-19,1 1,-50 46,-92 105,122-124,-14 16,63-62,0-1,0 0,0 0,0 0,0 0,0 1,0-1,0 0,1 1,-1-1,0 0,1 1,-1-1,1 1,0-1,-1 1,1-1,0 1,0 0,0-1,0 1,0-1,1 3,-1-3,1 0,0 0,0 0,0 0,0 0,1 0,-1 0,0 0,0 0,0-1,1 1,-1 0,0-1,1 1,-1-1,1 1,-1-1,0 0,3 1,5 0,1-1,0 1,-1-1,1-1,0 0,9-2,8-5,0 0,0-2,-1-1,-1-1,39-24,109-93,-171 127,1 0,-1 0,0-1,0 1,0-1,0 0,0 1,1-5,-3 7,0 0,0 0,0-1,0 1,1 0,-1 0,0-1,0 1,0 0,0 0,0 0,0-1,0 1,0 0,0 0,0-1,0 1,0 0,0 0,0-1,0 1,0 0,0 0,0 0,-1-1,1 1,0 0,0 0,0 0,0-1,0 1,0 0,-1 0,1 0,0 0,0-1,-1 1,-16 6,-10 11,0 2,1 1,1 1,-40 45,-1-1,57-56,1 0,0 0,0 0,1 1,1 0,-1 1,2-1,-1 1,2 0,-1 1,-3 15,1 9,1-1,-1 52,3-31,-12 27,11-61,0 1,-1 23,3 345,5-200,-2 770,-1-934,-2 1,-12 50,0-4,2 1,5-33,-6 80,14 241,1-156,0-175,0-1,2 0,2 0,10 41,-9-52,1-1,1 1,0-2,1 1,1-1,1-1,23 29,33 25,3-3,84 63,-46-42,-4-12,-104-77,1 1,-1-1,1 0,-1 0,1 1,-1-1,0 0,1 1,-1-1,1 0,-1 1,0-1,1 0,-1 1,0-1,0 1,1-1,-1 1,0-1,0 1,0-1,0 1,1-1,-1 1,0-1,0 1,0-1,0 1,0-1,0 1,0-1,0 1,-1-1,1 1,0-1,0 1,0-1,0 0,-1 1,1-1,0 1,0-1,-1 1,1-1,0 0,-1 1,1-1,-1 0,1 1,0-1,-1 0,1 1,-1-1,1 0,-1 0,1 0,-1 1,1-1,-2 0,-33 6,12-5,1-1,0-1,-1-1,-32-8,-88-29,89 22,-73-13,97 25,1-1,-1-2,1-1,1-1,0-1,-39-22,49 23,1-1,0 0,1-1,0-1,1-1,1 0,0-1,1 0,0-1,-20-35,16 25,2-1,0 0,2-1,1-1,2 0,-8-33,10 32,4 15,1 0,0-1,1 1,-1-29,3 41,0 0,0 0,1 0,-1 0,1 0,0 0,0 0,0 0,0 0,0 1,1-1,-1 0,1 1,0-1,0 1,0-1,0 1,0 0,0 0,0 0,1 0,-1 0,1 0,0 1,-1 0,1-1,0 1,0 0,6-1,15-2,0 1,0 2,0 0,0 1,29 5,17-1,-55-2,-1-1,0 2,1-1,-1 2,0 0,-1 1,1 0,19 11,9 9,47 36,-25-16,-10-5,-2 2,46 50,-61-57,178 182,-196-197,-14-15,1 0,-1 1,0 0,-1 0,1 1,-1-1,-1 1,5 11,-7-18,-1 0,0 0,0 0,0 0,0 0,0 1,0-1,0 0,0 0,0 0,1 0,-1 1,0-1,0 0,0 0,0 0,0 0,0 1,0-1,0 0,0 0,0 0,0 0,0 1,0-1,-1 0,1 0,0 0,0 1,0-1,0 0,0 0,0 0,0 0,0 0,-1 1,1-1,0 0,0 0,0 0,0 0,0 0,-1 0,1 0,0 0,0 0,0 1,0-1,-1 0,1 0,0 0,0 0,0 0,-1 0,1 0,0 0,0 0,0 0,-16-8,-15-17,-37-42,-99-129,-42-44,-23 24,87 82,124 115,1-2,0 0,2-1,-22-35,32 44,1-1,0 0,2 0,-1 0,2-1,0 0,0 0,2 0,0 0,0-16,1-20,9-76,-7 123,-1 1,1 0,-1 0,1 0,0 0,0 0,0 0,0 0,1 0,-1 0,1 0,0 1,0-1,0 1,0-1,0 1,1 0,-1 0,1 0,-1 0,1 0,0 0,-1 1,1-1,0 1,0 0,0 0,0 0,1 0,-1 1,0-1,0 1,0 0,1 0,-1 0,5 0,3 2,1 0,-1 0,0 1,0 0,0 1,0 0,0 0,18 12,16 16,-2 2,-1 2,40 46,-71-72,7 10,-1 1,16 27,11 12,-27-37,-2 1,0 0,15 35,-15-26,25 37,-25-45,24 52,-27-51,26 45,-23-47,-2 1,13 36,8 14,70 99,-51-90,-30-45,57 73,-71-101,1 0,0-1,1-1,0 0,1 0,0-1,0 0,0-1,1-1,23 9,7-1,-6-1,2-1,-1-2,2-1,60 5,-61-11,45 10,-48-6,59 3,317-11,-404 1,1 0,-1-1,0 0,1 0,15-6,-23 7,1-1,0 1,-1-1,1 0,0 1,-1-1,1 0,-1 0,1 0,-1 0,0-1,1 1,-1 0,0-1,0 1,0 0,0-1,0 0,0 1,0-1,0 1,-1-1,1 0,-1 1,1-1,-1 0,0 0,0 0,1 1,-1-1,-1 0,1 0,0 0,-1-2,0 1,0-1,-1 1,0 0,0 0,0 0,0 0,0 0,0 0,-1 1,0-1,1 1,-1 0,0-1,0 1,0 0,0 1,-1-1,-5-2,-4-1,0 1,0 0,-21-4,8 4,-1-1,2-1,-1-2,1 0,0-2,-39-21,-202-99,262 128,-84-42,2-4,1-3,4-4,-83-71,47 30,72 58,2-2,1-1,-58-75,73 74,20 29,-1 1,-13-18,-209-262,185 233,-9-15,38 48,-13-20,-21-50,30 54,12 26,0 0,1-1,0 0,2 0,0 0,1-1,-4-30,5 24,0 0,-2 0,-1 1,-10-26,8 23,0 0,-8-51,12-5,3 50,-9-62,-33-180,34 204,3-1,3 0,6-71,0 16,-4 86,0 5,2 0,8-53,-7 77,0 0,1 1,0-1,1 1,0 0,1 1,0-1,0 1,1-1,0 2,1-1,12-12,30-23,-21 19,48-55,9-22,-36 45,-3-1,45-75,-26 36,-50 75,1 0,1 0,0 2,31-28,33-37,-65 68,1 0,1 1,1 0,0 2,34-20,29-22,56-42,-109 78,-7 7,39-18,16-10,62-33,-93 52,-33 16,0 1,0 1,18-4,-18 5,-1 0,1-1,-1 0,13-7,51-29,132-47,-182 79,1 2,46-6,4 0,-28 3,1 3,54-1,104 8,-69 2,787-3,-915 0,1 1,-1 1,0 0,-1 0,1 1,0 0,-1 1,1 1,-1-1,13 9,10 9,50 43,-57-43,1 0,42 24,-38-27,-2 1,-1 2,0 1,31 34,47 40,-104-96,58 46,87 86,-109-94,105 120,-118-127,0 1,-3 1,23 43,51 90,-38-73,-36-56,1 0,-1 0,-3 2,17 47,-7-6,10 38,-7-24,-21-69,-2 2,-1-1,7 46,-7-27,20 71,-8-41,-14-47,-2 1,-1 0,-2 38,1 15,8-46,-8-27,-13-27,-99-217,84 174,26 60,0 0,0 0,0 1,0-1,0 0,0 0,0 0,0 0,0 0,-1 0,1 0,0 0,0 0,0 0,0 0,0 0,0 0,0 0,0 1,-1-1,1 0,0 0,0 0,0 0,0 0,0 0,0 0,-1 0,1-1,0 1,0 0,0 0,0 0,0 0,0 0,0 0,0 0,-1 0,1 0,0 0,0 0,0 0,0 0,0 0,0-1,0 1,0 0,0 0,0 0,0 0,-1 0,1 0,0 0,0 0,0-1,0 1,0 0,0 0,0 0,0 0,0 0,0 0,0 0,0-1,0 1,0 0,0 0,1 0,-4 14,2 20,4 562,-5-575,-1 0,-1 0,0 0,-2-1,0 0,-2 0,-16 31,-9 28,0 10,-72 131,82-173,12-24,-20 31,-47 77,12-15,36-63,21-29</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5:06.105"/>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35 0,'0'6,"0"7,0 8,0 7,0 3,0 3,0 1,0 1,-6-7,-1-1,-1 0,2 1,2 2,1 1,2-5</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4:07.929"/>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2528 986,'-16'18,"0"2,2-1,-14 25,4-6,-93 175,11-16,63-121,-62 148,14-24,77-173,-2 4,0-1,-29 39,-21 34,38-59,527-740,-429 596,26-44,91-185,-183 321,0 0,-1-1,0 1,0-1,-1 0,3-14,-5 22,0-1,0 1,0 0,0-1,0 1,0 0,-1-1,1 1,0 0,-1 0,1-1,-1 1,1 0,-1 0,0 0,1 0,-1-1,0 1,0 0,0 0,-1 0,0 0,0 0,0 0,0 0,0 1,0-1,0 1,0 0,0-1,0 1,-1 0,1 0,0 0,0 1,0-1,0 0,0 1,-4 1,-15 5,-1 1,2 1,-1 1,1 0,-36 27,-86 80,17 5,-120 152,-37 40,277-310,-78 79,-97 123,170-188,10-12,11-11,22-22,36-39,-41 39,659-633,-586 559,-4-5,86-123,-177 221,-3 5,0-1,0 0,0 0,0 0,-1 0,1 0,-1 0,0-1,0 1,-1-1,0 1,2-6,-4 10,1-1,0 1,0-1,-1 1,1 0,0-1,-1 1,1-1,-1 1,1 0,0-1,-1 1,1 0,-1 0,1-1,-1 1,1 0,-1 0,1 0,-1 0,1-1,-1 1,1 0,-1 0,1 0,-1 0,1 0,-1 0,1 0,-1 1,1-1,-1 0,1 0,-1 0,1 0,0 1,-2-1,-10 4,1 1,-1 1,0-1,1 2,0 0,-19 15,20-14,-640 500,162-120,298-251,-77 62,249-184,-89 69,83-71,23-18,11-10,19-17,1 2,47-36,81-53,-88 68,732-585,-536 382,-189 159,-54 64,50-51,-71 81,-1 0,1-1,-1 1,0 0,1-1,-1 1,0-1,0 1,0-1,0 1,0-1,-1 0,1 1,0-1,-1 0,1-2,-1 3,-1 0,1 0,-1 0,1 1,-1-1,0 0,1 0,-1 0,0 0,1 1,-1-1,0 0,0 1,1-1,-1 1,0-1,0 1,0-1,0 1,0 0,0-1,0 1,0 0,0 0,0 0,0 0,0-1,0 2,-2-1,-16-2,0 2,0 0,0 1,0 0,0 2,1 0,-1 2,1 0,0 1,0 0,0 2,1 0,-26 17,29-15,2 0,-1 1,1 1,1 0,0 1,-13 18,-23 27,-68 66,-161 166,113-146,59-56,6-14,68-54,0 2,-26 26,40-35,0 0,-1-2,0 0,-1 0,0-2,-36 13,12-4,-143 50,148-51,0-1,-1-2,0-2,-1-1,-1-2,-48 5,-34 3,81-10,-65 4,19-10,129-1,-1 0,1-3,-1-2,1-1,47-14,-54 9,-2-2,51-26,-25 9,90-31,-135 55,2-1,-23 7,-29 10,-78 38,-67 24,152-63,-1-1,1-1,-1-1,-42 2,-21-8,93 0,0 0,0 0,-1 0,1 0,0 0,0 0,0 0,0 0,-1 0,1 0,0 0,0 0,0 0,-1 0,1 0,0 0,0 0,0 0,-1 0,1-1,0 1,0 0,0 0,0 0,0 0,-1 0,1 0,0-1,0 1,0 0,0 0,0 0,0 0,0-1,-1 1,1 0,0 0,0 0,0-1,0 1,0 0,0 0,0 0,0-1,0 1,0 0,0 0,0-1,9-10,15-8,-12 12,0 2,1-1,0 2,14-4,-13 5,1-2,-1 0,18-9,-5 1,0 1,39-11,-34 13,47-23,-23 7,69-20,-72 28,98-48,-22 1,15-7,13-5,-135 64,-1-1,21-18,9-7,113-87,-122 92,-20 13,-1-1,-1 0,0-2,27-45,16-19,-52 72,0-2,-1 1,15-36,5-10,-19 40,13-36,-16 36,1 0,13-21,-12 27,-1 0,0-1,-1 0,-1-1,-1 1,5-27,1-1,1 1,36-78,3-8,-41 100,-2-1,-1 0,-1-1,-2 0,1-43,-9 52,3 24,0 0,-1 0,1 0,0 0,-1 0,1 0,0 0,0 0,-1 0,1 0,0 0,0 0,-1 0,1 0,0 0,-1 0,1 0,0 0,0 1,-1-1,1 0,0 0,0 0,0 0,-1 1,1-1,0 0,0 0,0 0,0 1,-1-1,1 0,0 0,0 1,0-1,0 0,0 0,0 1,0-1,-18 44,7-10,-1-1,-24 44,0-1,24-52,-1-2,-1 0,0 0,-2-1,-26 26,20-22,7-5,1 1,1 0,0 1,-8 23,-18 30,10-25,-76 140,-26 37,88-158,-82 124,91-144,23-36,2 0,0 1,-10 20,9-17,0 0,-1 0,-1-2,0 1,-1-1,-24 20,17-15,0 1,-18 25,16-17,-2 0,0-2,-44 37,-34 41,82-86,2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4:28.323"/>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263 1,'53'-1,"-1"3,67 11,37 8,-99-15,-1 2,91 26,-121-27,0-2,0 0,42 1,39 6,-55-4,-1-2,98-3,12 1,-107 3,98 27,-132-28,6 1,0 2,-1 2,0 0,0 1,-1 1,31 24,-18-9,-1 2,61 67,-91-91,0 1,-1 0,0 0,-1 1,0-1,0 1,5 14,-8-20,0 0,-1 0,1 0,-1 0,1 0,-1 0,0 0,0 0,0 1,0-1,0 0,-1 0,1 0,-1 0,1 0,-1 0,0 0,0 0,0 0,0 0,0-1,0 1,0 0,0-1,-1 1,1 0,-1-1,1 0,-1 1,0-1,1 0,-1 0,0 0,0 0,0 0,-3 1,-13 2,-1 0,0-1,0 0,0-2,0-1,0 0,-30-4,-9 0,43 5,0-2,-1 0,1 0,0-1,0-1,0-1,0 0,0-1,1-1,0 0,0 0,-16-12,-5-9,0-1,-47-52,29 26,26 25,22 22,0 1,-1 0,1 0,-1 0,-1 1,1 0,-8-4,11 9,5 7,7 10,1 0,15 21,-4-9,-20-27,303 433,-288-414,83 122,-87-115,-12-27,0-1,0 0,0 1,0-1,0 1,0-1,0 1,0-1,0 1,0-1,0 0,0 1,0-1,0 1,0-1,-1 1,1-1,0 0,0 1,0-1,-1 1,1-1,0 0,0 1,-1-1,1 0,0 0,-1 1,0-1,-1 0,-1 0,1 0,0 0,-1 0,1-1,0 1,-1-1,1 0,0 1,-1-1,1 0,0 0,0-1,0 1,-4-3,-46-36,2-1,2-3,-53-60,69 70,22 24,-4-6,0 0,-2 2,1 0,-2 0,0 2,0 0,-21-10,6 6,2-1,0-2,1-1,1-1,1-1,-33-35,0-6,-39-38,82 86,-1 1,0 1,0 1,-29-15,20 13,0 1,-1 1,-1 2,0 1,-1 1,1 1,-1 2,-50-3,-7 9,48 1,-1-2,0-1,-63-12,42 4,0 1,-1 4,-83 4,162 0,127 1,-119 0,0 2,0 0,0 2,28 9,25 11,-44-15,1 1,44 22,36 23,43 22,-143-68,-1-1,16 15,23 16,4-5,-1 3,76 67,-62-44,-30-29,43 48,-23-26,-45-43,-1 1,-1 1,21 24,-14-11,68 86,-72-91,-2 1,0 0,-2 1,0 0,14 43,-8-24,0 5,-10-26,0 0,2 0,14 23,-12-23,-1 1,-1 0,-1 1,11 44,8 20,71 145,-90-208,-1 0,-2 0,-1 0,0 1,1 40,-4-45,25 122,-23-118,10 37,-9-44,-1-1,-1 1,0 0,0 30,-7-33,-5-16,-10-25,8 0,1 0,1-1,2 0,-8-57,0-119,14 197,-2-478,5 283,-2 191,0 0,0 1,-1-1,-1 1,0-1,0 1,-1 0,-7-16,16 64,-5-19,26 289,-24-288,-1-11,-1 1,0 0,0 0,-1 0,-2 15,2-25,0 0,0 0,0 1,0-1,0 0,0 0,0 0,0 1,-1-1,1 0,0 0,0 0,0 1,0-1,0 0,-1 0,1 0,0 0,0 0,0 1,-1-1,1 0,0 0,0 0,-1 0,1 0,0 0,0 0,0 0,-1 0,1 0,0 0,0 0,-1 0,1 0,0 0,0 0,-1 0,1 0,0 0,0 0,0 0,-1 0,1-1,0 1,0 0,0 0,-1 0,1 0,0 0,0-1,0 1,0 0,-1 0,1 0,0-1,0 1,0 0,0 0,0 0,0-1,0 1,0 0,0 0,0-1,0 1,-1 0,-9-19,-29-88,28 72,-26-54,28 74,2 12</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5:02.740"/>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5448 1652,'-69'-80,"37"41,-22-30,-43-47,84 103,-1 0,0 1,-1 0,0 1,-1 1,-18-9,-8-4,2-1,-63-50,81 54,2 0,1-2,1 0,0-1,2 0,-20-39,-28-38,45 75,0 0,-2 1,-1 1,-1 2,-1 0,-28-19,-36-28,57 42,-1 2,-49-28,9 6,48 30,-50-25,17 8,42 23,1 1,-30-12,-99-44,122 55,0 1,1 2,-30-8,26 9,-34-15,13 4,-1 2,-59-12,-30-9,100 24,0 1,0 1,0 2,-1 2,-39-2,-48 10,-65-3,91-15,63 9,-41-3,-318 7,203 6,114-5,37 0,0 2,0 1,-43 8,58-3,0 1,-41 20,3-2,36-17,-50 9,55-14,1 1,-1 1,1 1,-26 11,26-9,0 0,-1-1,0-1,0-1,0-1,-38 2,12 0,-1 2,-75 25,-88 43,164-58,-159 52,152-51,47-14,13-4,14-4,26-9,159-47,-148 36,-40 15,0 0,1 2,0 0,24-4,-8 3,-1-2,0-1,38-17,41-13,65-20,0 0,-143 51,0 2,0 1,49-3,316 8,-182 4,-170-3,-36 0,-33 0,3 0,0 1,0 1,1 1,-1 1,1 0,0 2,0 0,0 1,-24 13,-46 18,53-24,-38 21,-45 36,47-27,-95 43,139-74,-42 29,-11 5,45-29,15-7,0-1,-1-1,-30 9,6-6,1 3,-80 38,5-4,105-42,-14 7,0 0,1 2,-47 37,43-30,-43 27,57-40,-43 27,20-13,-57 43,94-64,-1 0,0 1,1-1,0 1,0 0,-5 8,7-11,1 0,-1 0,1 0,0 0,-1 0,1 0,0 0,0 0,-1 0,1 0,0 0,0 0,0 0,0 0,0 0,1 0,-1 0,0 0,0-1,1 1,-1 0,0 0,1 0,-1 0,1 0,-1 0,1 0,0-1,-1 1,1 0,0 0,-1-1,1 1,0-1,0 1,0-1,-1 1,1-1,0 1,2 0,3 1,1 0,-1 0,1-1,-1 1,1-1,0-1,0 1,-1-1,1-1,0 1,0-1,-1 0,12-3,8-5,1 0,24-14,-16 8,26-13,-3-3,57-38,-109 66,-1-1,0 0,0-1,-1 1,1-1,-1 0,0 0,0 0,5-11,-8 15,0-1,-1 1,1-1,-1 1,1-1,-1 1,1-1,-1 0,0 1,0-1,1 0,-1 1,-1-1,1 0,0 1,0-1,-1 1,1-1,0 0,-1 1,0-1,1 1,-1-1,0 1,0-1,0 1,0 0,0-1,0 1,0 0,0 0,-1 0,1 0,0 0,-1 0,1 0,-1 0,1 1,-1-1,1 0,-1 1,-1-1,-19-4,1 0,-1 2,0 0,-1 1,1 2,-39 3,18-2,-38 2,-113-2,191-1,0 0,0 0,0-1,0 1,1-1,-1 1,0-1,0 0,0 0,1-1,-1 1,1 0,-1-1,1 1,-1-1,1 0,0 0,0 0,0 0,0 0,0-1,0 1,1-1,-1 1,1-1,-1 1,1-1,0 0,0 0,0 1,1-1,-1 0,0-5,1 3,0-1,1 0,0 1,0-1,0 1,0-1,1 1,0-1,0 1,0 0,1 0,0 0,0 0,0 0,0 1,8-8,1 1,1 0,0 1,1 0,0 1,15-7,83-34,-61 29,1-3,2 3,0 2,92-20,-55 20,-57 11,-1 1,69-5,-90 12,-1 0,1 0,-1 1,1 1,21 5,-26-4,-1 0,1 0,-1 0,0 1,0 0,-1 0,1 0,-1 1,0 0,0 0,4 6,-4-4,0 0,0 0,-1 1,0-1,0 1,-1 0,0 0,-1 0,1 0,-2 1,1-1,0 15,-2-17,0 0,0 1,0-1,-1 0,0 0,0 0,-1 1,0-1,0 0,0-1,-1 1,0 0,0-1,0 0,-1 1,1-1,-8 7,-27 23,-71 52,76-67,-50 22,51-27,-62 39,36-15,27-19,1 1,-50 46,-92 105,122-124,-14 16,63-62,0-1,0 0,0 0,0 0,0 0,0 1,0-1,0 0,1 1,-1-1,0 0,1 1,-1-1,1 1,0-1,-1 1,1-1,0 1,0 0,0-1,0 1,0-1,1 3,-1-3,1 0,0 0,0 0,0 0,0 0,1 0,-1 0,0 0,0 0,0-1,1 1,-1 0,0-1,1 1,-1-1,1 1,-1-1,0 0,3 1,5 0,1-1,0 1,-1-1,1-1,0 0,9-2,8-5,0 0,0-2,-1-1,-1-1,39-24,109-93,-171 127,1 0,-1 0,0-1,0 1,0-1,0 0,0 1,1-5,-3 7,0 0,0 0,0-1,0 1,1 0,-1 0,0-1,0 1,0 0,0 0,0 0,0-1,0 1,0 0,0 0,0-1,0 1,0 0,0 0,0-1,0 1,0 0,0 0,0 0,-1-1,1 1,0 0,0 0,0 0,0-1,0 1,0 0,-1 0,1 0,0 0,0-1,-1 1,-16 6,-10 11,0 2,1 1,1 1,-40 45,-1-1,57-56,1 0,0 0,0 0,1 1,1 0,-1 1,2-1,-1 1,2 0,-1 1,-3 15,1 9,1-1,-1 52,3-31,-12 27,11-61,0 1,-1 23,3 345,5-200,-2 770,-1-934,-2 1,-12 50,0-4,2 1,5-33,-6 80,14 241,1-156,0-175,0-1,2 0,2 0,10 41,-9-52,1-1,1 1,0-2,1 1,1-1,1-1,23 29,33 25,3-3,84 63,-46-42,-4-12,-104-77,1 1,-1-1,1 0,-1 0,1 1,-1-1,0 0,1 1,-1-1,1 0,-1 1,0-1,1 0,-1 1,0-1,0 1,1-1,-1 1,0-1,0 1,0-1,0 1,1-1,-1 1,0-1,0 1,0-1,0 1,0-1,0 1,0-1,0 1,-1-1,1 1,0-1,0 1,0-1,0 0,-1 1,1-1,0 1,0-1,-1 1,1-1,0 0,-1 1,1-1,-1 0,1 1,0-1,-1 0,1 1,-1-1,1 0,-1 0,1 0,-1 1,1-1,-2 0,-33 6,12-5,1-1,0-1,-1-1,-32-8,-88-29,89 22,-73-13,97 25,1-1,-1-2,1-1,1-1,0-1,-39-22,49 23,1-1,0 0,1-1,0-1,1-1,1 0,0-1,1 0,0-1,-20-35,16 25,2-1,0 0,2-1,1-1,2 0,-8-33,10 32,4 15,1 0,0-1,1 1,-1-29,3 41,0 0,0 0,1 0,-1 0,1 0,0 0,0 0,0 0,0 0,0 1,1-1,-1 0,1 1,0-1,0 1,0-1,0 1,0 0,0 0,0 0,1 0,-1 0,1 0,0 1,-1 0,1-1,0 1,0 0,6-1,15-2,0 1,0 2,0 0,0 1,29 5,17-1,-55-2,-1-1,0 2,1-1,-1 2,0 0,-1 1,1 0,19 11,9 9,47 36,-25-16,-10-5,-2 2,46 50,-61-57,178 182,-196-197,-14-15,1 0,-1 1,0 0,-1 0,1 1,-1-1,-1 1,5 11,-7-18,-1 0,0 0,0 0,0 0,0 0,0 1,0-1,0 0,0 0,0 0,1 0,-1 1,0-1,0 0,0 0,0 0,0 0,0 1,0-1,0 0,0 0,0 0,0 0,0 1,0-1,-1 0,1 0,0 0,0 1,0-1,0 0,0 0,0 0,0 0,0 0,-1 1,1-1,0 0,0 0,0 0,0 0,0 0,-1 0,1 0,0 0,0 0,0 1,0-1,-1 0,1 0,0 0,0 0,0 0,-1 0,1 0,0 0,0 0,0 0,-16-8,-15-17,-37-42,-99-129,-42-44,-23 24,87 82,124 115,1-2,0 0,2-1,-22-35,32 44,1-1,0 0,2 0,-1 0,2-1,0 0,0 0,2 0,0 0,0-16,1-20,9-76,-7 123,-1 1,1 0,-1 0,1 0,0 0,0 0,0 0,0 0,1 0,-1 0,1 0,0 1,0-1,0 1,0-1,0 1,1 0,-1 0,1 0,-1 0,1 0,0 0,-1 1,1-1,0 1,0 0,0 0,0 0,1 0,-1 1,0-1,0 1,0 0,1 0,-1 0,5 0,3 2,1 0,-1 0,0 1,0 0,0 1,0 0,0 0,18 12,16 16,-2 2,-1 2,40 46,-71-72,7 10,-1 1,16 27,11 12,-27-37,-2 1,0 0,15 35,-15-26,25 37,-25-45,24 52,-27-51,26 45,-23-47,-2 1,13 36,8 14,70 99,-51-90,-30-45,57 73,-71-101,1 0,0-1,1-1,0 0,1 0,0-1,0 0,0-1,1-1,23 9,7-1,-6-1,2-1,-1-2,2-1,60 5,-61-11,45 10,-48-6,59 3,317-11,-404 1,1 0,-1-1,0 0,1 0,15-6,-23 7,1-1,0 1,-1-1,1 0,0 1,-1-1,1 0,-1 0,1 0,-1 0,0-1,1 1,-1 0,0-1,0 1,0 0,0-1,0 0,0 1,0-1,0 1,-1-1,1 0,-1 1,1-1,-1 0,0 0,0 0,1 1,-1-1,-1 0,1 0,0 0,-1-2,0 1,0-1,-1 1,0 0,0 0,0 0,0 0,0 0,0 0,-1 1,0-1,1 1,-1 0,0-1,0 1,0 0,0 1,-1-1,-5-2,-4-1,0 1,0 0,-21-4,8 4,-1-1,2-1,-1-2,1 0,0-2,-39-21,-202-99,262 128,-84-42,2-4,1-3,4-4,-83-71,47 30,72 58,2-2,1-1,-58-75,73 74,20 29,-1 1,-13-18,-209-262,185 233,-9-15,38 48,-13-20,-21-50,30 54,12 26,0 0,1-1,0 0,2 0,0 0,1-1,-4-30,5 24,0 0,-2 0,-1 1,-10-26,8 23,0 0,-8-51,12-5,3 50,-9-62,-33-180,34 204,3-1,3 0,6-71,0 16,-4 86,0 5,2 0,8-53,-7 77,0 0,1 1,0-1,1 1,0 0,1 1,0-1,0 1,1-1,0 2,1-1,12-12,30-23,-21 19,48-55,9-22,-36 45,-3-1,45-75,-26 36,-50 75,1 0,1 0,0 2,31-28,33-37,-65 68,1 0,1 1,1 0,0 2,34-20,29-22,56-42,-109 78,-7 7,39-18,16-10,62-33,-93 52,-33 16,0 1,0 1,18-4,-18 5,-1 0,1-1,-1 0,13-7,51-29,132-47,-182 79,1 2,46-6,4 0,-28 3,1 3,54-1,104 8,-69 2,787-3,-915 0,1 1,-1 1,0 0,-1 0,1 1,0 0,-1 1,1 1,-1-1,13 9,10 9,50 43,-57-43,1 0,42 24,-38-27,-2 1,-1 2,0 1,31 34,47 40,-104-96,58 46,87 86,-109-94,105 120,-118-127,0 1,-3 1,23 43,51 90,-38-73,-36-56,1 0,-1 0,-3 2,17 47,-7-6,10 38,-7-24,-21-69,-2 2,-1-1,7 46,-7-27,20 71,-8-41,-14-47,-2 1,-1 0,-2 38,1 15,8-46,-8-27,-13-27,-99-217,84 174,26 60,0 0,0 0,0 1,0-1,0 0,0 0,0 0,0 0,0 0,-1 0,1 0,0 0,0 0,0 0,0 0,0 0,0 0,0 0,0 1,-1-1,1 0,0 0,0 0,0 0,0 0,0 0,0 0,-1 0,1-1,0 1,0 0,0 0,0 0,0 0,0 0,0 0,0 0,-1 0,1 0,0 0,0 0,0 0,0 0,0 0,0-1,0 1,0 0,0 0,0 0,0 0,-1 0,1 0,0 0,0 0,0-1,0 1,0 0,0 0,0 0,0 0,0 0,0 0,0 0,0-1,0 1,0 0,0 0,1 0,-4 14,2 20,4 562,-5-575,-1 0,-1 0,0 0,-2-1,0 0,-2 0,-16 31,-9 28,0 10,-72 131,82-173,12-24,-20 31,-47 77,12-15,36-63,21-29</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7T06:50:46.424"/>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1415 3183,'1'-52,"0"-48,-2 92,0 0,0 0,0 0,-1 1,0-1,-1 1,0-1,0 1,-7-11,3 10,0 0,-1 1,0 0,-1 0,0 1,0 0,0 1,0-1,-1 2,-17-6,-16-10,17 6,-155-70,158 73,0 0,1-2,1-1,0-1,0-1,-31-31,19 17,-37-26,52 43,0-1,1-2,1 1,0-2,1 0,-12-19,0-4,-38-79,30 34,26 59,-2 1,-23-42,17 36,1-1,-14-39,-20-41,-22-7,-19-37,85 141,0-1,0 1,2-1,0 0,-2-18,-2-84,6 74,-7-47,-13-41,-31-160,42 238,2 0,-2-86,12-113,2 92,-3 120,0 6</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5:06.105"/>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35 0,'0'6,"0"7,0 8,0 7,0 3,0 3,0 1,0 1,-6-7,-1-1,-1 0,2 1,2 2,1 1,2-5</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4:07.929"/>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2528 986,'-16'18,"0"2,2-1,-14 25,4-6,-93 175,11-16,63-121,-62 148,14-24,77-173,-2 4,0-1,-29 39,-21 34,38-59,527-740,-429 596,26-44,91-185,-183 321,0 0,-1-1,0 1,0-1,-1 0,3-14,-5 22,0-1,0 1,0 0,0-1,0 1,0 0,-1-1,1 1,0 0,-1 0,1-1,-1 1,1 0,-1 0,0 0,1 0,-1-1,0 1,0 0,0 0,-1 0,0 0,0 0,0 0,0 0,0 1,0-1,0 1,0 0,0-1,0 1,-1 0,1 0,0 0,0 1,0-1,0 0,0 1,-4 1,-15 5,-1 1,2 1,-1 1,1 0,-36 27,-86 80,17 5,-120 152,-37 40,277-310,-78 79,-97 123,170-188,10-12,11-11,22-22,36-39,-41 39,659-633,-586 559,-4-5,86-123,-177 221,-3 5,0-1,0 0,0 0,0 0,-1 0,1 0,-1 0,0-1,0 1,-1-1,0 1,2-6,-4 10,1-1,0 1,0-1,-1 1,1 0,0-1,-1 1,1-1,-1 1,1 0,0-1,-1 1,1 0,-1 0,1-1,-1 1,1 0,-1 0,1 0,-1 0,1-1,-1 1,1 0,-1 0,1 0,-1 0,1 0,-1 0,1 0,-1 1,1-1,-1 0,1 0,-1 0,1 0,0 1,-2-1,-10 4,1 1,-1 1,0-1,1 2,0 0,-19 15,20-14,-640 500,162-120,298-251,-77 62,249-184,-89 69,83-71,23-18,11-10,19-17,1 2,47-36,81-53,-88 68,732-585,-536 382,-189 159,-54 64,50-51,-71 81,-1 0,1-1,-1 1,0 0,1-1,-1 1,0-1,0 1,0-1,0 1,0-1,-1 0,1 1,0-1,-1 0,1-2,-1 3,-1 0,1 0,-1 0,1 1,-1-1,0 0,1 0,-1 0,0 0,1 1,-1-1,0 0,0 1,1-1,-1 1,0-1,0 1,0-1,0 1,0 0,0-1,0 1,0 0,0 0,0 0,0 0,0-1,0 2,-2-1,-16-2,0 2,0 0,0 1,0 0,0 2,1 0,-1 2,1 0,0 1,0 0,0 2,1 0,-26 17,29-15,2 0,-1 1,1 1,1 0,0 1,-13 18,-23 27,-68 66,-161 166,113-146,59-56,6-14,68-54,0 2,-26 26,40-35,0 0,-1-2,0 0,-1 0,0-2,-36 13,12-4,-143 50,148-51,0-1,-1-2,0-2,-1-1,-1-2,-48 5,-34 3,81-10,-65 4,19-10,129-1,-1 0,1-3,-1-2,1-1,47-14,-54 9,-2-2,51-26,-25 9,90-31,-135 55,2-1,-23 7,-29 10,-78 38,-67 24,152-63,-1-1,1-1,-1-1,-42 2,-21-8,93 0,0 0,0 0,-1 0,1 0,0 0,0 0,0 0,0 0,-1 0,1 0,0 0,0 0,0 0,-1 0,1 0,0 0,0 0,0 0,-1 0,1-1,0 1,0 0,0 0,0 0,0 0,-1 0,1 0,0-1,0 1,0 0,0 0,0 0,0 0,0-1,-1 1,1 0,0 0,0 0,0-1,0 1,0 0,0 0,0 0,0-1,0 1,0 0,0 0,0-1,9-10,15-8,-12 12,0 2,1-1,0 2,14-4,-13 5,1-2,-1 0,18-9,-5 1,0 1,39-11,-34 13,47-23,-23 7,69-20,-72 28,98-48,-22 1,15-7,13-5,-135 64,-1-1,21-18,9-7,113-87,-122 92,-20 13,-1-1,-1 0,0-2,27-45,16-19,-52 72,0-2,-1 1,15-36,5-10,-19 40,13-36,-16 36,1 0,13-21,-12 27,-1 0,0-1,-1 0,-1-1,-1 1,5-27,1-1,1 1,36-78,3-8,-41 100,-2-1,-1 0,-1-1,-2 0,1-43,-9 52,3 24,0 0,-1 0,1 0,0 0,-1 0,1 0,0 0,0 0,-1 0,1 0,0 0,0 0,-1 0,1 0,0 0,-1 0,1 0,0 0,0 1,-1-1,1 0,0 0,0 0,0 0,-1 1,1-1,0 0,0 0,0 0,0 1,-1-1,1 0,0 0,0 1,0-1,0 0,0 0,0 1,0-1,-18 44,7-10,-1-1,-24 44,0-1,24-52,-1-2,-1 0,0 0,-2-1,-26 26,20-22,7-5,1 1,1 0,0 1,-8 23,-18 30,10-25,-76 140,-26 37,88-158,-82 124,91-144,23-36,2 0,0 1,-10 20,9-17,0 0,-1 0,-1-2,0 1,-1-1,-24 20,17-15,0 1,-18 25,16-17,-2 0,0-2,-44 37,-34 41,82-86,2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4:28.323"/>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263 1,'53'-1,"-1"3,67 11,37 8,-99-15,-1 2,91 26,-121-27,0-2,0 0,42 1,39 6,-55-4,-1-2,98-3,12 1,-107 3,98 27,-132-28,6 1,0 2,-1 2,0 0,0 1,-1 1,31 24,-18-9,-1 2,61 67,-91-91,0 1,-1 0,0 0,-1 1,0-1,0 1,5 14,-8-20,0 0,-1 0,1 0,-1 0,1 0,-1 0,0 0,0 0,0 1,0-1,0 0,-1 0,1 0,-1 0,1 0,-1 0,0 0,0 0,0 0,0 0,0-1,0 1,0 0,0-1,-1 1,1 0,-1-1,1 0,-1 1,0-1,1 0,-1 0,0 0,0 0,0 0,-3 1,-13 2,-1 0,0-1,0 0,0-2,0-1,0 0,-30-4,-9 0,43 5,0-2,-1 0,1 0,0-1,0-1,0-1,0 0,0-1,1-1,0 0,0 0,-16-12,-5-9,0-1,-47-52,29 26,26 25,22 22,0 1,-1 0,1 0,-1 0,-1 1,1 0,-8-4,11 9,5 7,7 10,1 0,15 21,-4-9,-20-27,303 433,-288-414,83 122,-87-115,-12-27,0-1,0 0,0 1,0-1,0 1,0-1,0 1,0-1,0 1,0-1,0 0,0 1,0-1,0 1,0-1,-1 1,1-1,0 0,0 1,0-1,-1 1,1-1,0 0,0 1,-1-1,1 0,0 0,-1 1,0-1,-1 0,-1 0,1 0,0 0,-1 0,1-1,0 1,-1-1,1 0,0 1,-1-1,1 0,0 0,0-1,0 1,-4-3,-46-36,2-1,2-3,-53-60,69 70,22 24,-4-6,0 0,-2 2,1 0,-2 0,0 2,0 0,-21-10,6 6,2-1,0-2,1-1,1-1,1-1,-33-35,0-6,-39-38,82 86,-1 1,0 1,0 1,-29-15,20 13,0 1,-1 1,-1 2,0 1,-1 1,1 1,-1 2,-50-3,-7 9,48 1,-1-2,0-1,-63-12,42 4,0 1,-1 4,-83 4,162 0,127 1,-119 0,0 2,0 0,0 2,28 9,25 11,-44-15,1 1,44 22,36 23,43 22,-143-68,-1-1,16 15,23 16,4-5,-1 3,76 67,-62-44,-30-29,43 48,-23-26,-45-43,-1 1,-1 1,21 24,-14-11,68 86,-72-91,-2 1,0 0,-2 1,0 0,14 43,-8-24,0 5,-10-26,0 0,2 0,14 23,-12-23,-1 1,-1 0,-1 1,11 44,8 20,71 145,-90-208,-1 0,-2 0,-1 0,0 1,1 40,-4-45,25 122,-23-118,10 37,-9-44,-1-1,-1 1,0 0,0 30,-7-33,-5-16,-10-25,8 0,1 0,1-1,2 0,-8-57,0-119,14 197,-2-478,5 283,-2 191,0 0,0 1,-1-1,-1 1,0-1,0 1,-1 0,-7-16,16 64,-5-19,26 289,-24-288,-1-11,-1 1,0 0,0 0,-1 0,-2 15,2-25,0 0,0 0,0 1,0-1,0 0,0 0,0 0,0 1,-1-1,1 0,0 0,0 0,0 1,0-1,0 0,-1 0,1 0,0 0,0 0,0 1,-1-1,1 0,0 0,0 0,-1 0,1 0,0 0,0 0,0 0,-1 0,1 0,0 0,0 0,-1 0,1 0,0 0,0 0,-1 0,1 0,0 0,0 0,0 0,-1 0,1-1,0 1,0 0,0 0,-1 0,1 0,0 0,0-1,0 1,0 0,-1 0,1 0,0-1,0 1,0 0,0 0,0 0,0-1,0 1,0 0,0 0,0-1,0 1,-1 0,-9-19,-29-88,28 72,-26-54,28 74,2 12</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5:02.740"/>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5448 1652,'-69'-80,"37"41,-22-30,-43-47,84 103,-1 0,0 1,-1 0,0 1,-1 1,-18-9,-8-4,2-1,-63-50,81 54,2 0,1-2,1 0,0-1,2 0,-20-39,-28-38,45 75,0 0,-2 1,-1 1,-1 2,-1 0,-28-19,-36-28,57 42,-1 2,-49-28,9 6,48 30,-50-25,17 8,42 23,1 1,-30-12,-99-44,122 55,0 1,1 2,-30-8,26 9,-34-15,13 4,-1 2,-59-12,-30-9,100 24,0 1,0 1,0 2,-1 2,-39-2,-48 10,-65-3,91-15,63 9,-41-3,-318 7,203 6,114-5,37 0,0 2,0 1,-43 8,58-3,0 1,-41 20,3-2,36-17,-50 9,55-14,1 1,-1 1,1 1,-26 11,26-9,0 0,-1-1,0-1,0-1,0-1,-38 2,12 0,-1 2,-75 25,-88 43,164-58,-159 52,152-51,47-14,13-4,14-4,26-9,159-47,-148 36,-40 15,0 0,1 2,0 0,24-4,-8 3,-1-2,0-1,38-17,41-13,65-20,0 0,-143 51,0 2,0 1,49-3,316 8,-182 4,-170-3,-36 0,-33 0,3 0,0 1,0 1,1 1,-1 1,1 0,0 2,0 0,0 1,-24 13,-46 18,53-24,-38 21,-45 36,47-27,-95 43,139-74,-42 29,-11 5,45-29,15-7,0-1,-1-1,-30 9,6-6,1 3,-80 38,5-4,105-42,-14 7,0 0,1 2,-47 37,43-30,-43 27,57-40,-43 27,20-13,-57 43,94-64,-1 0,0 1,1-1,0 1,0 0,-5 8,7-11,1 0,-1 0,1 0,0 0,-1 0,1 0,0 0,0 0,-1 0,1 0,0 0,0 0,0 0,0 0,0 0,1 0,-1 0,0 0,0-1,1 1,-1 0,0 0,1 0,-1 0,1 0,-1 0,1 0,0-1,-1 1,1 0,0 0,-1-1,1 1,0-1,0 1,0-1,-1 1,1-1,0 1,2 0,3 1,1 0,-1 0,1-1,-1 1,1-1,0-1,0 1,-1-1,1-1,0 1,0-1,-1 0,12-3,8-5,1 0,24-14,-16 8,26-13,-3-3,57-38,-109 66,-1-1,0 0,0-1,-1 1,1-1,-1 0,0 0,0 0,5-11,-8 15,0-1,-1 1,1-1,-1 1,1-1,-1 1,1-1,-1 0,0 1,0-1,1 0,-1 1,-1-1,1 0,0 1,0-1,-1 1,1-1,0 0,-1 1,0-1,1 1,-1-1,0 1,0-1,0 1,0 0,0-1,0 1,0 0,0 0,-1 0,1 0,0 0,-1 0,1 0,-1 0,1 1,-1-1,1 0,-1 1,-1-1,-19-4,1 0,-1 2,0 0,-1 1,1 2,-39 3,18-2,-38 2,-113-2,191-1,0 0,0 0,0-1,0 1,1-1,-1 1,0-1,0 0,0 0,1-1,-1 1,1 0,-1-1,1 1,-1-1,1 0,0 0,0 0,0 0,0 0,0-1,0 1,1-1,-1 1,1-1,-1 1,1-1,0 0,0 0,0 1,1-1,-1 0,0-5,1 3,0-1,1 0,0 1,0-1,0 1,0-1,1 1,0-1,0 1,0 0,1 0,0 0,0 0,0 0,0 1,8-8,1 1,1 0,0 1,1 0,0 1,15-7,83-34,-61 29,1-3,2 3,0 2,92-20,-55 20,-57 11,-1 1,69-5,-90 12,-1 0,1 0,-1 1,1 1,21 5,-26-4,-1 0,1 0,-1 0,0 1,0 0,-1 0,1 0,-1 1,0 0,0 0,4 6,-4-4,0 0,0 0,-1 1,0-1,0 1,-1 0,0 0,-1 0,1 0,-2 1,1-1,0 15,-2-17,0 0,0 1,0-1,-1 0,0 0,0 0,-1 1,0-1,0 0,0-1,-1 1,0 0,0-1,0 0,-1 1,1-1,-8 7,-27 23,-71 52,76-67,-50 22,51-27,-62 39,36-15,27-19,1 1,-50 46,-92 105,122-124,-14 16,63-62,0-1,0 0,0 0,0 0,0 0,0 1,0-1,0 0,1 1,-1-1,0 0,1 1,-1-1,1 1,0-1,-1 1,1-1,0 1,0 0,0-1,0 1,0-1,1 3,-1-3,1 0,0 0,0 0,0 0,0 0,1 0,-1 0,0 0,0 0,0-1,1 1,-1 0,0-1,1 1,-1-1,1 1,-1-1,0 0,3 1,5 0,1-1,0 1,-1-1,1-1,0 0,9-2,8-5,0 0,0-2,-1-1,-1-1,39-24,109-93,-171 127,1 0,-1 0,0-1,0 1,0-1,0 0,0 1,1-5,-3 7,0 0,0 0,0-1,0 1,1 0,-1 0,0-1,0 1,0 0,0 0,0 0,0-1,0 1,0 0,0 0,0-1,0 1,0 0,0 0,0-1,0 1,0 0,0 0,0 0,-1-1,1 1,0 0,0 0,0 0,0-1,0 1,0 0,-1 0,1 0,0 0,0-1,-1 1,-16 6,-10 11,0 2,1 1,1 1,-40 45,-1-1,57-56,1 0,0 0,0 0,1 1,1 0,-1 1,2-1,-1 1,2 0,-1 1,-3 15,1 9,1-1,-1 52,3-31,-12 27,11-61,0 1,-1 23,3 345,5-200,-2 770,-1-934,-2 1,-12 50,0-4,2 1,5-33,-6 80,14 241,1-156,0-175,0-1,2 0,2 0,10 41,-9-52,1-1,1 1,0-2,1 1,1-1,1-1,23 29,33 25,3-3,84 63,-46-42,-4-12,-104-77,1 1,-1-1,1 0,-1 0,1 1,-1-1,0 0,1 1,-1-1,1 0,-1 1,0-1,1 0,-1 1,0-1,0 1,1-1,-1 1,0-1,0 1,0-1,0 1,1-1,-1 1,0-1,0 1,0-1,0 1,0-1,0 1,0-1,0 1,-1-1,1 1,0-1,0 1,0-1,0 0,-1 1,1-1,0 1,0-1,-1 1,1-1,0 0,-1 1,1-1,-1 0,1 1,0-1,-1 0,1 1,-1-1,1 0,-1 0,1 0,-1 1,1-1,-2 0,-33 6,12-5,1-1,0-1,-1-1,-32-8,-88-29,89 22,-73-13,97 25,1-1,-1-2,1-1,1-1,0-1,-39-22,49 23,1-1,0 0,1-1,0-1,1-1,1 0,0-1,1 0,0-1,-20-35,16 25,2-1,0 0,2-1,1-1,2 0,-8-33,10 32,4 15,1 0,0-1,1 1,-1-29,3 41,0 0,0 0,1 0,-1 0,1 0,0 0,0 0,0 0,0 0,0 1,1-1,-1 0,1 1,0-1,0 1,0-1,0 1,0 0,0 0,0 0,1 0,-1 0,1 0,0 1,-1 0,1-1,0 1,0 0,6-1,15-2,0 1,0 2,0 0,0 1,29 5,17-1,-55-2,-1-1,0 2,1-1,-1 2,0 0,-1 1,1 0,19 11,9 9,47 36,-25-16,-10-5,-2 2,46 50,-61-57,178 182,-196-197,-14-15,1 0,-1 1,0 0,-1 0,1 1,-1-1,-1 1,5 11,-7-18,-1 0,0 0,0 0,0 0,0 0,0 1,0-1,0 0,0 0,0 0,1 0,-1 1,0-1,0 0,0 0,0 0,0 0,0 1,0-1,0 0,0 0,0 0,0 0,0 1,0-1,-1 0,1 0,0 0,0 1,0-1,0 0,0 0,0 0,0 0,0 0,-1 1,1-1,0 0,0 0,0 0,0 0,0 0,-1 0,1 0,0 0,0 0,0 1,0-1,-1 0,1 0,0 0,0 0,0 0,-1 0,1 0,0 0,0 0,0 0,-16-8,-15-17,-37-42,-99-129,-42-44,-23 24,87 82,124 115,1-2,0 0,2-1,-22-35,32 44,1-1,0 0,2 0,-1 0,2-1,0 0,0 0,2 0,0 0,0-16,1-20,9-76,-7 123,-1 1,1 0,-1 0,1 0,0 0,0 0,0 0,0 0,1 0,-1 0,1 0,0 1,0-1,0 1,0-1,0 1,1 0,-1 0,1 0,-1 0,1 0,0 0,-1 1,1-1,0 1,0 0,0 0,0 0,1 0,-1 1,0-1,0 1,0 0,1 0,-1 0,5 0,3 2,1 0,-1 0,0 1,0 0,0 1,0 0,0 0,18 12,16 16,-2 2,-1 2,40 46,-71-72,7 10,-1 1,16 27,11 12,-27-37,-2 1,0 0,15 35,-15-26,25 37,-25-45,24 52,-27-51,26 45,-23-47,-2 1,13 36,8 14,70 99,-51-90,-30-45,57 73,-71-101,1 0,0-1,1-1,0 0,1 0,0-1,0 0,0-1,1-1,23 9,7-1,-6-1,2-1,-1-2,2-1,60 5,-61-11,45 10,-48-6,59 3,317-11,-404 1,1 0,-1-1,0 0,1 0,15-6,-23 7,1-1,0 1,-1-1,1 0,0 1,-1-1,1 0,-1 0,1 0,-1 0,0-1,1 1,-1 0,0-1,0 1,0 0,0-1,0 0,0 1,0-1,0 1,-1-1,1 0,-1 1,1-1,-1 0,0 0,0 0,1 1,-1-1,-1 0,1 0,0 0,-1-2,0 1,0-1,-1 1,0 0,0 0,0 0,0 0,0 0,0 0,-1 1,0-1,1 1,-1 0,0-1,0 1,0 0,0 1,-1-1,-5-2,-4-1,0 1,0 0,-21-4,8 4,-1-1,2-1,-1-2,1 0,0-2,-39-21,-202-99,262 128,-84-42,2-4,1-3,4-4,-83-71,47 30,72 58,2-2,1-1,-58-75,73 74,20 29,-1 1,-13-18,-209-262,185 233,-9-15,38 48,-13-20,-21-50,30 54,12 26,0 0,1-1,0 0,2 0,0 0,1-1,-4-30,5 24,0 0,-2 0,-1 1,-10-26,8 23,0 0,-8-51,12-5,3 50,-9-62,-33-180,34 204,3-1,3 0,6-71,0 16,-4 86,0 5,2 0,8-53,-7 77,0 0,1 1,0-1,1 1,0 0,1 1,0-1,0 1,1-1,0 2,1-1,12-12,30-23,-21 19,48-55,9-22,-36 45,-3-1,45-75,-26 36,-50 75,1 0,1 0,0 2,31-28,33-37,-65 68,1 0,1 1,1 0,0 2,34-20,29-22,56-42,-109 78,-7 7,39-18,16-10,62-33,-93 52,-33 16,0 1,0 1,18-4,-18 5,-1 0,1-1,-1 0,13-7,51-29,132-47,-182 79,1 2,46-6,4 0,-28 3,1 3,54-1,104 8,-69 2,787-3,-915 0,1 1,-1 1,0 0,-1 0,1 1,0 0,-1 1,1 1,-1-1,13 9,10 9,50 43,-57-43,1 0,42 24,-38-27,-2 1,-1 2,0 1,31 34,47 40,-104-96,58 46,87 86,-109-94,105 120,-118-127,0 1,-3 1,23 43,51 90,-38-73,-36-56,1 0,-1 0,-3 2,17 47,-7-6,10 38,-7-24,-21-69,-2 2,-1-1,7 46,-7-27,20 71,-8-41,-14-47,-2 1,-1 0,-2 38,1 15,8-46,-8-27,-13-27,-99-217,84 174,26 60,0 0,0 0,0 1,0-1,0 0,0 0,0 0,0 0,0 0,-1 0,1 0,0 0,0 0,0 0,0 0,0 0,0 0,0 0,0 1,-1-1,1 0,0 0,0 0,0 0,0 0,0 0,0 0,-1 0,1-1,0 1,0 0,0 0,0 0,0 0,0 0,0 0,0 0,-1 0,1 0,0 0,0 0,0 0,0 0,0 0,0-1,0 1,0 0,0 0,0 0,0 0,-1 0,1 0,0 0,0 0,0-1,0 1,0 0,0 0,0 0,0 0,0 0,0 0,0 0,0-1,0 1,0 0,0 0,1 0,-4 14,2 20,4 562,-5-575,-1 0,-1 0,0 0,-2-1,0 0,-2 0,-16 31,-9 28,0 10,-72 131,82-173,12-24,-20 31,-47 77,12-15,36-63,21-29</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5:06.105"/>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35 0,'0'6,"0"7,0 8,0 7,0 3,0 3,0 1,0 1,-6-7,-1-1,-1 0,2 1,2 2,1 1,2-5</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4:07.929"/>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2528 986,'-16'18,"0"2,2-1,-14 25,4-6,-93 175,11-16,63-121,-62 148,14-24,77-173,-2 4,0-1,-29 39,-21 34,38-59,527-740,-429 596,26-44,91-185,-183 321,0 0,-1-1,0 1,0-1,-1 0,3-14,-5 22,0-1,0 1,0 0,0-1,0 1,0 0,-1-1,1 1,0 0,-1 0,1-1,-1 1,1 0,-1 0,0 0,1 0,-1-1,0 1,0 0,0 0,-1 0,0 0,0 0,0 0,0 0,0 1,0-1,0 1,0 0,0-1,0 1,-1 0,1 0,0 0,0 1,0-1,0 0,0 1,-4 1,-15 5,-1 1,2 1,-1 1,1 0,-36 27,-86 80,17 5,-120 152,-37 40,277-310,-78 79,-97 123,170-188,10-12,11-11,22-22,36-39,-41 39,659-633,-586 559,-4-5,86-123,-177 221,-3 5,0-1,0 0,0 0,0 0,-1 0,1 0,-1 0,0-1,0 1,-1-1,0 1,2-6,-4 10,1-1,0 1,0-1,-1 1,1 0,0-1,-1 1,1-1,-1 1,1 0,0-1,-1 1,1 0,-1 0,1-1,-1 1,1 0,-1 0,1 0,-1 0,1-1,-1 1,1 0,-1 0,1 0,-1 0,1 0,-1 0,1 0,-1 1,1-1,-1 0,1 0,-1 0,1 0,0 1,-2-1,-10 4,1 1,-1 1,0-1,1 2,0 0,-19 15,20-14,-640 500,162-120,298-251,-77 62,249-184,-89 69,83-71,23-18,11-10,19-17,1 2,47-36,81-53,-88 68,732-585,-536 382,-189 159,-54 64,50-51,-71 81,-1 0,1-1,-1 1,0 0,1-1,-1 1,0-1,0 1,0-1,0 1,0-1,-1 0,1 1,0-1,-1 0,1-2,-1 3,-1 0,1 0,-1 0,1 1,-1-1,0 0,1 0,-1 0,0 0,1 1,-1-1,0 0,0 1,1-1,-1 1,0-1,0 1,0-1,0 1,0 0,0-1,0 1,0 0,0 0,0 0,0 0,0-1,0 2,-2-1,-16-2,0 2,0 0,0 1,0 0,0 2,1 0,-1 2,1 0,0 1,0 0,0 2,1 0,-26 17,29-15,2 0,-1 1,1 1,1 0,0 1,-13 18,-23 27,-68 66,-161 166,113-146,59-56,6-14,68-54,0 2,-26 26,40-35,0 0,-1-2,0 0,-1 0,0-2,-36 13,12-4,-143 50,148-51,0-1,-1-2,0-2,-1-1,-1-2,-48 5,-34 3,81-10,-65 4,19-10,129-1,-1 0,1-3,-1-2,1-1,47-14,-54 9,-2-2,51-26,-25 9,90-31,-135 55,2-1,-23 7,-29 10,-78 38,-67 24,152-63,-1-1,1-1,-1-1,-42 2,-21-8,93 0,0 0,0 0,-1 0,1 0,0 0,0 0,0 0,0 0,-1 0,1 0,0 0,0 0,0 0,-1 0,1 0,0 0,0 0,0 0,-1 0,1-1,0 1,0 0,0 0,0 0,0 0,-1 0,1 0,0-1,0 1,0 0,0 0,0 0,0 0,0-1,-1 1,1 0,0 0,0 0,0-1,0 1,0 0,0 0,0 0,0-1,0 1,0 0,0 0,0-1,9-10,15-8,-12 12,0 2,1-1,0 2,14-4,-13 5,1-2,-1 0,18-9,-5 1,0 1,39-11,-34 13,47-23,-23 7,69-20,-72 28,98-48,-22 1,15-7,13-5,-135 64,-1-1,21-18,9-7,113-87,-122 92,-20 13,-1-1,-1 0,0-2,27-45,16-19,-52 72,0-2,-1 1,15-36,5-10,-19 40,13-36,-16 36,1 0,13-21,-12 27,-1 0,0-1,-1 0,-1-1,-1 1,5-27,1-1,1 1,36-78,3-8,-41 100,-2-1,-1 0,-1-1,-2 0,1-43,-9 52,3 24,0 0,-1 0,1 0,0 0,-1 0,1 0,0 0,0 0,-1 0,1 0,0 0,0 0,-1 0,1 0,0 0,-1 0,1 0,0 0,0 1,-1-1,1 0,0 0,0 0,0 0,-1 1,1-1,0 0,0 0,0 0,0 1,-1-1,1 0,0 0,0 1,0-1,0 0,0 0,0 1,0-1,-18 44,7-10,-1-1,-24 44,0-1,24-52,-1-2,-1 0,0 0,-2-1,-26 26,20-22,7-5,1 1,1 0,0 1,-8 23,-18 30,10-25,-76 140,-26 37,88-158,-82 124,91-144,23-36,2 0,0 1,-10 20,9-17,0 0,-1 0,-1-2,0 1,-1-1,-24 20,17-15,0 1,-18 25,16-17,-2 0,0-2,-44 37,-34 41,82-86,2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4:28.323"/>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263 1,'53'-1,"-1"3,67 11,37 8,-99-15,-1 2,91 26,-121-27,0-2,0 0,42 1,39 6,-55-4,-1-2,98-3,12 1,-107 3,98 27,-132-28,6 1,0 2,-1 2,0 0,0 1,-1 1,31 24,-18-9,-1 2,61 67,-91-91,0 1,-1 0,0 0,-1 1,0-1,0 1,5 14,-8-20,0 0,-1 0,1 0,-1 0,1 0,-1 0,0 0,0 0,0 1,0-1,0 0,-1 0,1 0,-1 0,1 0,-1 0,0 0,0 0,0 0,0 0,0-1,0 1,0 0,0-1,-1 1,1 0,-1-1,1 0,-1 1,0-1,1 0,-1 0,0 0,0 0,0 0,-3 1,-13 2,-1 0,0-1,0 0,0-2,0-1,0 0,-30-4,-9 0,43 5,0-2,-1 0,1 0,0-1,0-1,0-1,0 0,0-1,1-1,0 0,0 0,-16-12,-5-9,0-1,-47-52,29 26,26 25,22 22,0 1,-1 0,1 0,-1 0,-1 1,1 0,-8-4,11 9,5 7,7 10,1 0,15 21,-4-9,-20-27,303 433,-288-414,83 122,-87-115,-12-27,0-1,0 0,0 1,0-1,0 1,0-1,0 1,0-1,0 1,0-1,0 0,0 1,0-1,0 1,0-1,-1 1,1-1,0 0,0 1,0-1,-1 1,1-1,0 0,0 1,-1-1,1 0,0 0,-1 1,0-1,-1 0,-1 0,1 0,0 0,-1 0,1-1,0 1,-1-1,1 0,0 1,-1-1,1 0,0 0,0-1,0 1,-4-3,-46-36,2-1,2-3,-53-60,69 70,22 24,-4-6,0 0,-2 2,1 0,-2 0,0 2,0 0,-21-10,6 6,2-1,0-2,1-1,1-1,1-1,-33-35,0-6,-39-38,82 86,-1 1,0 1,0 1,-29-15,20 13,0 1,-1 1,-1 2,0 1,-1 1,1 1,-1 2,-50-3,-7 9,48 1,-1-2,0-1,-63-12,42 4,0 1,-1 4,-83 4,162 0,127 1,-119 0,0 2,0 0,0 2,28 9,25 11,-44-15,1 1,44 22,36 23,43 22,-143-68,-1-1,16 15,23 16,4-5,-1 3,76 67,-62-44,-30-29,43 48,-23-26,-45-43,-1 1,-1 1,21 24,-14-11,68 86,-72-91,-2 1,0 0,-2 1,0 0,14 43,-8-24,0 5,-10-26,0 0,2 0,14 23,-12-23,-1 1,-1 0,-1 1,11 44,8 20,71 145,-90-208,-1 0,-2 0,-1 0,0 1,1 40,-4-45,25 122,-23-118,10 37,-9-44,-1-1,-1 1,0 0,0 30,-7-33,-5-16,-10-25,8 0,1 0,1-1,2 0,-8-57,0-119,14 197,-2-478,5 283,-2 191,0 0,0 1,-1-1,-1 1,0-1,0 1,-1 0,-7-16,16 64,-5-19,26 289,-24-288,-1-11,-1 1,0 0,0 0,-1 0,-2 15,2-25,0 0,0 0,0 1,0-1,0 0,0 0,0 0,0 1,-1-1,1 0,0 0,0 0,0 1,0-1,0 0,-1 0,1 0,0 0,0 0,0 1,-1-1,1 0,0 0,0 0,-1 0,1 0,0 0,0 0,0 0,-1 0,1 0,0 0,0 0,-1 0,1 0,0 0,0 0,-1 0,1 0,0 0,0 0,0 0,-1 0,1-1,0 1,0 0,0 0,-1 0,1 0,0 0,0-1,0 1,0 0,-1 0,1 0,0-1,0 1,0 0,0 0,0 0,0-1,0 1,0 0,0 0,0-1,0 1,-1 0,-9-19,-29-88,28 72,-26-54,28 74,2 12</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5:02.740"/>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5448 1652,'-69'-80,"37"41,-22-30,-43-47,84 103,-1 0,0 1,-1 0,0 1,-1 1,-18-9,-8-4,2-1,-63-50,81 54,2 0,1-2,1 0,0-1,2 0,-20-39,-28-38,45 75,0 0,-2 1,-1 1,-1 2,-1 0,-28-19,-36-28,57 42,-1 2,-49-28,9 6,48 30,-50-25,17 8,42 23,1 1,-30-12,-99-44,122 55,0 1,1 2,-30-8,26 9,-34-15,13 4,-1 2,-59-12,-30-9,100 24,0 1,0 1,0 2,-1 2,-39-2,-48 10,-65-3,91-15,63 9,-41-3,-318 7,203 6,114-5,37 0,0 2,0 1,-43 8,58-3,0 1,-41 20,3-2,36-17,-50 9,55-14,1 1,-1 1,1 1,-26 11,26-9,0 0,-1-1,0-1,0-1,0-1,-38 2,12 0,-1 2,-75 25,-88 43,164-58,-159 52,152-51,47-14,13-4,14-4,26-9,159-47,-148 36,-40 15,0 0,1 2,0 0,24-4,-8 3,-1-2,0-1,38-17,41-13,65-20,0 0,-143 51,0 2,0 1,49-3,316 8,-182 4,-170-3,-36 0,-33 0,3 0,0 1,0 1,1 1,-1 1,1 0,0 2,0 0,0 1,-24 13,-46 18,53-24,-38 21,-45 36,47-27,-95 43,139-74,-42 29,-11 5,45-29,15-7,0-1,-1-1,-30 9,6-6,1 3,-80 38,5-4,105-42,-14 7,0 0,1 2,-47 37,43-30,-43 27,57-40,-43 27,20-13,-57 43,94-64,-1 0,0 1,1-1,0 1,0 0,-5 8,7-11,1 0,-1 0,1 0,0 0,-1 0,1 0,0 0,0 0,-1 0,1 0,0 0,0 0,0 0,0 0,0 0,1 0,-1 0,0 0,0-1,1 1,-1 0,0 0,1 0,-1 0,1 0,-1 0,1 0,0-1,-1 1,1 0,0 0,-1-1,1 1,0-1,0 1,0-1,-1 1,1-1,0 1,2 0,3 1,1 0,-1 0,1-1,-1 1,1-1,0-1,0 1,-1-1,1-1,0 1,0-1,-1 0,12-3,8-5,1 0,24-14,-16 8,26-13,-3-3,57-38,-109 66,-1-1,0 0,0-1,-1 1,1-1,-1 0,0 0,0 0,5-11,-8 15,0-1,-1 1,1-1,-1 1,1-1,-1 1,1-1,-1 0,0 1,0-1,1 0,-1 1,-1-1,1 0,0 1,0-1,-1 1,1-1,0 0,-1 1,0-1,1 1,-1-1,0 1,0-1,0 1,0 0,0-1,0 1,0 0,0 0,-1 0,1 0,0 0,-1 0,1 0,-1 0,1 1,-1-1,1 0,-1 1,-1-1,-19-4,1 0,-1 2,0 0,-1 1,1 2,-39 3,18-2,-38 2,-113-2,191-1,0 0,0 0,0-1,0 1,1-1,-1 1,0-1,0 0,0 0,1-1,-1 1,1 0,-1-1,1 1,-1-1,1 0,0 0,0 0,0 0,0 0,0-1,0 1,1-1,-1 1,1-1,-1 1,1-1,0 0,0 0,0 1,1-1,-1 0,0-5,1 3,0-1,1 0,0 1,0-1,0 1,0-1,1 1,0-1,0 1,0 0,1 0,0 0,0 0,0 0,0 1,8-8,1 1,1 0,0 1,1 0,0 1,15-7,83-34,-61 29,1-3,2 3,0 2,92-20,-55 20,-57 11,-1 1,69-5,-90 12,-1 0,1 0,-1 1,1 1,21 5,-26-4,-1 0,1 0,-1 0,0 1,0 0,-1 0,1 0,-1 1,0 0,0 0,4 6,-4-4,0 0,0 0,-1 1,0-1,0 1,-1 0,0 0,-1 0,1 0,-2 1,1-1,0 15,-2-17,0 0,0 1,0-1,-1 0,0 0,0 0,-1 1,0-1,0 0,0-1,-1 1,0 0,0-1,0 0,-1 1,1-1,-8 7,-27 23,-71 52,76-67,-50 22,51-27,-62 39,36-15,27-19,1 1,-50 46,-92 105,122-124,-14 16,63-62,0-1,0 0,0 0,0 0,0 0,0 1,0-1,0 0,1 1,-1-1,0 0,1 1,-1-1,1 1,0-1,-1 1,1-1,0 1,0 0,0-1,0 1,0-1,1 3,-1-3,1 0,0 0,0 0,0 0,0 0,1 0,-1 0,0 0,0 0,0-1,1 1,-1 0,0-1,1 1,-1-1,1 1,-1-1,0 0,3 1,5 0,1-1,0 1,-1-1,1-1,0 0,9-2,8-5,0 0,0-2,-1-1,-1-1,39-24,109-93,-171 127,1 0,-1 0,0-1,0 1,0-1,0 0,0 1,1-5,-3 7,0 0,0 0,0-1,0 1,1 0,-1 0,0-1,0 1,0 0,0 0,0 0,0-1,0 1,0 0,0 0,0-1,0 1,0 0,0 0,0-1,0 1,0 0,0 0,0 0,-1-1,1 1,0 0,0 0,0 0,0-1,0 1,0 0,-1 0,1 0,0 0,0-1,-1 1,-16 6,-10 11,0 2,1 1,1 1,-40 45,-1-1,57-56,1 0,0 0,0 0,1 1,1 0,-1 1,2-1,-1 1,2 0,-1 1,-3 15,1 9,1-1,-1 52,3-31,-12 27,11-61,0 1,-1 23,3 345,5-200,-2 770,-1-934,-2 1,-12 50,0-4,2 1,5-33,-6 80,14 241,1-156,0-175,0-1,2 0,2 0,10 41,-9-52,1-1,1 1,0-2,1 1,1-1,1-1,23 29,33 25,3-3,84 63,-46-42,-4-12,-104-77,1 1,-1-1,1 0,-1 0,1 1,-1-1,0 0,1 1,-1-1,1 0,-1 1,0-1,1 0,-1 1,0-1,0 1,1-1,-1 1,0-1,0 1,0-1,0 1,1-1,-1 1,0-1,0 1,0-1,0 1,0-1,0 1,0-1,0 1,-1-1,1 1,0-1,0 1,0-1,0 0,-1 1,1-1,0 1,0-1,-1 1,1-1,0 0,-1 1,1-1,-1 0,1 1,0-1,-1 0,1 1,-1-1,1 0,-1 0,1 0,-1 1,1-1,-2 0,-33 6,12-5,1-1,0-1,-1-1,-32-8,-88-29,89 22,-73-13,97 25,1-1,-1-2,1-1,1-1,0-1,-39-22,49 23,1-1,0 0,1-1,0-1,1-1,1 0,0-1,1 0,0-1,-20-35,16 25,2-1,0 0,2-1,1-1,2 0,-8-33,10 32,4 15,1 0,0-1,1 1,-1-29,3 41,0 0,0 0,1 0,-1 0,1 0,0 0,0 0,0 0,0 0,0 1,1-1,-1 0,1 1,0-1,0 1,0-1,0 1,0 0,0 0,0 0,1 0,-1 0,1 0,0 1,-1 0,1-1,0 1,0 0,6-1,15-2,0 1,0 2,0 0,0 1,29 5,17-1,-55-2,-1-1,0 2,1-1,-1 2,0 0,-1 1,1 0,19 11,9 9,47 36,-25-16,-10-5,-2 2,46 50,-61-57,178 182,-196-197,-14-15,1 0,-1 1,0 0,-1 0,1 1,-1-1,-1 1,5 11,-7-18,-1 0,0 0,0 0,0 0,0 0,0 1,0-1,0 0,0 0,0 0,1 0,-1 1,0-1,0 0,0 0,0 0,0 0,0 1,0-1,0 0,0 0,0 0,0 0,0 1,0-1,-1 0,1 0,0 0,0 1,0-1,0 0,0 0,0 0,0 0,0 0,-1 1,1-1,0 0,0 0,0 0,0 0,0 0,-1 0,1 0,0 0,0 0,0 1,0-1,-1 0,1 0,0 0,0 0,0 0,-1 0,1 0,0 0,0 0,0 0,-16-8,-15-17,-37-42,-99-129,-42-44,-23 24,87 82,124 115,1-2,0 0,2-1,-22-35,32 44,1-1,0 0,2 0,-1 0,2-1,0 0,0 0,2 0,0 0,0-16,1-20,9-76,-7 123,-1 1,1 0,-1 0,1 0,0 0,0 0,0 0,0 0,1 0,-1 0,1 0,0 1,0-1,0 1,0-1,0 1,1 0,-1 0,1 0,-1 0,1 0,0 0,-1 1,1-1,0 1,0 0,0 0,0 0,1 0,-1 1,0-1,0 1,0 0,1 0,-1 0,5 0,3 2,1 0,-1 0,0 1,0 0,0 1,0 0,0 0,18 12,16 16,-2 2,-1 2,40 46,-71-72,7 10,-1 1,16 27,11 12,-27-37,-2 1,0 0,15 35,-15-26,25 37,-25-45,24 52,-27-51,26 45,-23-47,-2 1,13 36,8 14,70 99,-51-90,-30-45,57 73,-71-101,1 0,0-1,1-1,0 0,1 0,0-1,0 0,0-1,1-1,23 9,7-1,-6-1,2-1,-1-2,2-1,60 5,-61-11,45 10,-48-6,59 3,317-11,-404 1,1 0,-1-1,0 0,1 0,15-6,-23 7,1-1,0 1,-1-1,1 0,0 1,-1-1,1 0,-1 0,1 0,-1 0,0-1,1 1,-1 0,0-1,0 1,0 0,0-1,0 0,0 1,0-1,0 1,-1-1,1 0,-1 1,1-1,-1 0,0 0,0 0,1 1,-1-1,-1 0,1 0,0 0,-1-2,0 1,0-1,-1 1,0 0,0 0,0 0,0 0,0 0,0 0,-1 1,0-1,1 1,-1 0,0-1,0 1,0 0,0 1,-1-1,-5-2,-4-1,0 1,0 0,-21-4,8 4,-1-1,2-1,-1-2,1 0,0-2,-39-21,-202-99,262 128,-84-42,2-4,1-3,4-4,-83-71,47 30,72 58,2-2,1-1,-58-75,73 74,20 29,-1 1,-13-18,-209-262,185 233,-9-15,38 48,-13-20,-21-50,30 54,12 26,0 0,1-1,0 0,2 0,0 0,1-1,-4-30,5 24,0 0,-2 0,-1 1,-10-26,8 23,0 0,-8-51,12-5,3 50,-9-62,-33-180,34 204,3-1,3 0,6-71,0 16,-4 86,0 5,2 0,8-53,-7 77,0 0,1 1,0-1,1 1,0 0,1 1,0-1,0 1,1-1,0 2,1-1,12-12,30-23,-21 19,48-55,9-22,-36 45,-3-1,45-75,-26 36,-50 75,1 0,1 0,0 2,31-28,33-37,-65 68,1 0,1 1,1 0,0 2,34-20,29-22,56-42,-109 78,-7 7,39-18,16-10,62-33,-93 52,-33 16,0 1,0 1,18-4,-18 5,-1 0,1-1,-1 0,13-7,51-29,132-47,-182 79,1 2,46-6,4 0,-28 3,1 3,54-1,104 8,-69 2,787-3,-915 0,1 1,-1 1,0 0,-1 0,1 1,0 0,-1 1,1 1,-1-1,13 9,10 9,50 43,-57-43,1 0,42 24,-38-27,-2 1,-1 2,0 1,31 34,47 40,-104-96,58 46,87 86,-109-94,105 120,-118-127,0 1,-3 1,23 43,51 90,-38-73,-36-56,1 0,-1 0,-3 2,17 47,-7-6,10 38,-7-24,-21-69,-2 2,-1-1,7 46,-7-27,20 71,-8-41,-14-47,-2 1,-1 0,-2 38,1 15,8-46,-8-27,-13-27,-99-217,84 174,26 60,0 0,0 0,0 1,0-1,0 0,0 0,0 0,0 0,0 0,-1 0,1 0,0 0,0 0,0 0,0 0,0 0,0 0,0 0,0 1,-1-1,1 0,0 0,0 0,0 0,0 0,0 0,0 0,-1 0,1-1,0 1,0 0,0 0,0 0,0 0,0 0,0 0,0 0,-1 0,1 0,0 0,0 0,0 0,0 0,0 0,0-1,0 1,0 0,0 0,0 0,0 0,-1 0,1 0,0 0,0 0,0-1,0 1,0 0,0 0,0 0,0 0,0 0,0 0,0 0,0-1,0 1,0 0,0 0,1 0,-4 14,2 20,4 562,-5-575,-1 0,-1 0,0 0,-2-1,0 0,-2 0,-16 31,-9 28,0 10,-72 131,82-173,12-24,-20 31,-47 77,12-15,36-63,21-29</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5:06.105"/>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35 0,'0'6,"0"7,0 8,0 7,0 3,0 3,0 1,0 1,-6-7,-1-1,-1 0,2 1,2 2,1 1,2-5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95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7200" b="1" i="0">
                <a:solidFill>
                  <a:srgbClr val="12239D"/>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950" b="1" i="0">
                <a:solidFill>
                  <a:schemeClr val="tx1"/>
                </a:solidFill>
                <a:latin typeface="Arial"/>
                <a:cs typeface="Arial"/>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95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60">
          <a:fgClr>
            <a:schemeClr val="tx2">
              <a:lumMod val="50000"/>
            </a:schemeClr>
          </a:fgClr>
          <a:bgClr>
            <a:schemeClr val="bg1"/>
          </a:bgClr>
        </a:patt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FFFBEF"/>
          </a:solidFill>
        </p:spPr>
        <p:txBody>
          <a:bodyPr wrap="square" lIns="0" tIns="0" rIns="0" bIns="0" rtlCol="0"/>
          <a:lstStyle/>
          <a:p>
            <a:endParaRPr/>
          </a:p>
        </p:txBody>
      </p:sp>
      <p:sp>
        <p:nvSpPr>
          <p:cNvPr id="2" name="Holder 2"/>
          <p:cNvSpPr>
            <a:spLocks noGrp="1"/>
          </p:cNvSpPr>
          <p:nvPr>
            <p:ph type="title"/>
          </p:nvPr>
        </p:nvSpPr>
        <p:spPr>
          <a:xfrm>
            <a:off x="2062420" y="-101790"/>
            <a:ext cx="14163158" cy="1634489"/>
          </a:xfrm>
          <a:prstGeom prst="rect">
            <a:avLst/>
          </a:prstGeom>
        </p:spPr>
        <p:txBody>
          <a:bodyPr wrap="square" lIns="0" tIns="0" rIns="0" bIns="0">
            <a:spAutoFit/>
          </a:bodyPr>
          <a:lstStyle>
            <a:lvl1pPr>
              <a:defRPr sz="5950" b="1" i="0">
                <a:solidFill>
                  <a:schemeClr val="tx1"/>
                </a:solidFill>
                <a:latin typeface="Arial"/>
                <a:cs typeface="Arial"/>
              </a:defRPr>
            </a:lvl1pPr>
          </a:lstStyle>
          <a:p>
            <a:endParaRPr/>
          </a:p>
        </p:txBody>
      </p:sp>
      <p:sp>
        <p:nvSpPr>
          <p:cNvPr id="3" name="Holder 3"/>
          <p:cNvSpPr>
            <a:spLocks noGrp="1"/>
          </p:cNvSpPr>
          <p:nvPr>
            <p:ph type="body" idx="1"/>
          </p:nvPr>
        </p:nvSpPr>
        <p:spPr>
          <a:xfrm>
            <a:off x="6403298" y="3869214"/>
            <a:ext cx="11576685" cy="5587365"/>
          </a:xfrm>
          <a:prstGeom prst="rect">
            <a:avLst/>
          </a:prstGeom>
        </p:spPr>
        <p:txBody>
          <a:bodyPr wrap="square" lIns="0" tIns="0" rIns="0" bIns="0">
            <a:spAutoFit/>
          </a:bodyPr>
          <a:lstStyle>
            <a:lvl1pPr>
              <a:defRPr sz="7200" b="1" i="0">
                <a:solidFill>
                  <a:srgbClr val="12239D"/>
                </a:solidFill>
                <a:latin typeface="Arial"/>
                <a:cs typeface="Arial"/>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6/23/2024</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16.png"/><Relationship Id="rId26" Type="http://schemas.openxmlformats.org/officeDocument/2006/relationships/image" Target="../media/image20.png"/><Relationship Id="rId3" Type="http://schemas.openxmlformats.org/officeDocument/2006/relationships/image" Target="../media/image2.png"/><Relationship Id="rId21" Type="http://schemas.openxmlformats.org/officeDocument/2006/relationships/customXml" Target="../ink/ink3.xml"/><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customXml" Target="../ink/ink1.xml"/><Relationship Id="rId25" Type="http://schemas.openxmlformats.org/officeDocument/2006/relationships/customXml" Target="../ink/ink5.xml"/><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7.png"/><Relationship Id="rId1" Type="http://schemas.openxmlformats.org/officeDocument/2006/relationships/slideLayout" Target="../slideLayouts/slideLayout5.xml"/><Relationship Id="rId6" Type="http://schemas.openxmlformats.org/officeDocument/2006/relationships/image" Target="../media/image5.svg"/><Relationship Id="rId11" Type="http://schemas.openxmlformats.org/officeDocument/2006/relationships/image" Target="../media/image10.png"/><Relationship Id="rId24" Type="http://schemas.openxmlformats.org/officeDocument/2006/relationships/image" Target="../media/image19.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customXml" Target="../ink/ink4.xml"/><Relationship Id="rId28" Type="http://schemas.openxmlformats.org/officeDocument/2006/relationships/image" Target="../media/image21.png"/><Relationship Id="rId10" Type="http://schemas.openxmlformats.org/officeDocument/2006/relationships/image" Target="../media/image9.svg"/><Relationship Id="rId19" Type="http://schemas.openxmlformats.org/officeDocument/2006/relationships/customXml" Target="../ink/ink2.xml"/><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 Id="rId22" Type="http://schemas.openxmlformats.org/officeDocument/2006/relationships/image" Target="../media/image18.png"/><Relationship Id="rId27" Type="http://schemas.openxmlformats.org/officeDocument/2006/relationships/customXml" Target="../ink/ink6.xml"/></Relationships>
</file>

<file path=ppt/slides/_rels/slide10.xml.rels><?xml version="1.0" encoding="UTF-8" standalone="yes"?>
<Relationships xmlns="http://schemas.openxmlformats.org/package/2006/relationships"><Relationship Id="rId8" Type="http://schemas.openxmlformats.org/officeDocument/2006/relationships/customXml" Target="../ink/ink45.xml"/><Relationship Id="rId13" Type="http://schemas.openxmlformats.org/officeDocument/2006/relationships/image" Target="../media/image56.png"/><Relationship Id="rId3" Type="http://schemas.openxmlformats.org/officeDocument/2006/relationships/image" Target="../media/image1.png"/><Relationship Id="rId7" Type="http://schemas.openxmlformats.org/officeDocument/2006/relationships/image" Target="../media/image51.png"/><Relationship Id="rId12" Type="http://schemas.openxmlformats.org/officeDocument/2006/relationships/image" Target="../media/image55.png"/><Relationship Id="rId17" Type="http://schemas.openxmlformats.org/officeDocument/2006/relationships/image" Target="../media/image60.png"/><Relationship Id="rId2" Type="http://schemas.openxmlformats.org/officeDocument/2006/relationships/image" Target="../media/image15.png"/><Relationship Id="rId16"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customXml" Target="../ink/ink44.xml"/><Relationship Id="rId11" Type="http://schemas.openxmlformats.org/officeDocument/2006/relationships/image" Target="../media/image53.png"/><Relationship Id="rId5" Type="http://schemas.openxmlformats.org/officeDocument/2006/relationships/image" Target="../media/image50.png"/><Relationship Id="rId15" Type="http://schemas.openxmlformats.org/officeDocument/2006/relationships/image" Target="../media/image58.png"/><Relationship Id="rId10" Type="http://schemas.openxmlformats.org/officeDocument/2006/relationships/customXml" Target="../ink/ink46.xml"/><Relationship Id="rId4" Type="http://schemas.openxmlformats.org/officeDocument/2006/relationships/customXml" Target="../ink/ink43.xml"/><Relationship Id="rId9" Type="http://schemas.openxmlformats.org/officeDocument/2006/relationships/image" Target="../media/image52.png"/><Relationship Id="rId14" Type="http://schemas.openxmlformats.org/officeDocument/2006/relationships/image" Target="../media/image57.png"/></Relationships>
</file>

<file path=ppt/slides/_rels/slide11.xml.rels><?xml version="1.0" encoding="UTF-8" standalone="yes"?>
<Relationships xmlns="http://schemas.openxmlformats.org/package/2006/relationships"><Relationship Id="rId8" Type="http://schemas.openxmlformats.org/officeDocument/2006/relationships/image" Target="../media/image5.svg"/><Relationship Id="rId13" Type="http://schemas.openxmlformats.org/officeDocument/2006/relationships/customXml" Target="../ink/ink48.xml"/><Relationship Id="rId18" Type="http://schemas.openxmlformats.org/officeDocument/2006/relationships/image" Target="../media/image53.png"/><Relationship Id="rId3" Type="http://schemas.openxmlformats.org/officeDocument/2006/relationships/image" Target="../media/image1.png"/><Relationship Id="rId7" Type="http://schemas.openxmlformats.org/officeDocument/2006/relationships/image" Target="../media/image4.png"/><Relationship Id="rId12" Type="http://schemas.openxmlformats.org/officeDocument/2006/relationships/image" Target="../media/image50.png"/><Relationship Id="rId17" Type="http://schemas.openxmlformats.org/officeDocument/2006/relationships/customXml" Target="../ink/ink50.xml"/><Relationship Id="rId2" Type="http://schemas.openxmlformats.org/officeDocument/2006/relationships/image" Target="../media/image15.png"/><Relationship Id="rId16" Type="http://schemas.openxmlformats.org/officeDocument/2006/relationships/image" Target="../media/image52.png"/><Relationship Id="rId20"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customXml" Target="../ink/ink47.xml"/><Relationship Id="rId5" Type="http://schemas.openxmlformats.org/officeDocument/2006/relationships/image" Target="../media/image11.svg"/><Relationship Id="rId15" Type="http://schemas.openxmlformats.org/officeDocument/2006/relationships/customXml" Target="../ink/ink49.xml"/><Relationship Id="rId10" Type="http://schemas.openxmlformats.org/officeDocument/2006/relationships/image" Target="../media/image13.svg"/><Relationship Id="rId19" Type="http://schemas.openxmlformats.org/officeDocument/2006/relationships/hyperlink" Target="https://nalgonda.telangana.gov.in/agriculture/" TargetMode="External"/><Relationship Id="rId4" Type="http://schemas.openxmlformats.org/officeDocument/2006/relationships/image" Target="../media/image10.png"/><Relationship Id="rId9" Type="http://schemas.openxmlformats.org/officeDocument/2006/relationships/image" Target="../media/image12.png"/><Relationship Id="rId14" Type="http://schemas.openxmlformats.org/officeDocument/2006/relationships/image" Target="../media/image51.png"/></Relationships>
</file>

<file path=ppt/slides/_rels/slide12.xml.rels><?xml version="1.0" encoding="UTF-8" standalone="yes"?>
<Relationships xmlns="http://schemas.openxmlformats.org/package/2006/relationships"><Relationship Id="rId8" Type="http://schemas.openxmlformats.org/officeDocument/2006/relationships/image" Target="../media/image5.svg"/><Relationship Id="rId13" Type="http://schemas.openxmlformats.org/officeDocument/2006/relationships/customXml" Target="../ink/ink52.xml"/><Relationship Id="rId18" Type="http://schemas.openxmlformats.org/officeDocument/2006/relationships/image" Target="../media/image53.png"/><Relationship Id="rId3" Type="http://schemas.openxmlformats.org/officeDocument/2006/relationships/image" Target="../media/image1.png"/><Relationship Id="rId21" Type="http://schemas.openxmlformats.org/officeDocument/2006/relationships/hyperlink" Target="https://timesofindia.indiatimes.com/city/hyderabad/pandemic-or-not-vehicle-sales-robust-in-hyd-districts/articleshow/84126112.cms" TargetMode="External"/><Relationship Id="rId7" Type="http://schemas.openxmlformats.org/officeDocument/2006/relationships/image" Target="../media/image4.png"/><Relationship Id="rId12" Type="http://schemas.openxmlformats.org/officeDocument/2006/relationships/image" Target="../media/image50.png"/><Relationship Id="rId17" Type="http://schemas.openxmlformats.org/officeDocument/2006/relationships/customXml" Target="../ink/ink54.xml"/><Relationship Id="rId2" Type="http://schemas.openxmlformats.org/officeDocument/2006/relationships/image" Target="../media/image15.png"/><Relationship Id="rId16" Type="http://schemas.openxmlformats.org/officeDocument/2006/relationships/image" Target="../media/image52.png"/><Relationship Id="rId20" Type="http://schemas.openxmlformats.org/officeDocument/2006/relationships/hyperlink" Target="https://www.newindianexpress.com/states/telangana/2020/dec/28/telangana-vehicle-sales-go-through-the-roof-in-october-november-2242070.html" TargetMode="Externa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customXml" Target="../ink/ink51.xml"/><Relationship Id="rId5" Type="http://schemas.openxmlformats.org/officeDocument/2006/relationships/image" Target="../media/image11.svg"/><Relationship Id="rId15" Type="http://schemas.openxmlformats.org/officeDocument/2006/relationships/customXml" Target="../ink/ink53.xml"/><Relationship Id="rId10" Type="http://schemas.openxmlformats.org/officeDocument/2006/relationships/image" Target="../media/image13.svg"/><Relationship Id="rId19" Type="http://schemas.openxmlformats.org/officeDocument/2006/relationships/image" Target="../media/image62.png"/><Relationship Id="rId4" Type="http://schemas.openxmlformats.org/officeDocument/2006/relationships/image" Target="../media/image10.png"/><Relationship Id="rId9" Type="http://schemas.openxmlformats.org/officeDocument/2006/relationships/image" Target="../media/image12.png"/><Relationship Id="rId14" Type="http://schemas.openxmlformats.org/officeDocument/2006/relationships/image" Target="../media/image51.png"/></Relationships>
</file>

<file path=ppt/slides/_rels/slide13.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customXml" Target="../ink/ink57.xml"/><Relationship Id="rId18" Type="http://schemas.openxmlformats.org/officeDocument/2006/relationships/image" Target="../media/image5.svg"/><Relationship Id="rId3" Type="http://schemas.openxmlformats.org/officeDocument/2006/relationships/image" Target="../media/image1.png"/><Relationship Id="rId7" Type="http://schemas.openxmlformats.org/officeDocument/2006/relationships/image" Target="../media/image12.png"/><Relationship Id="rId12" Type="http://schemas.openxmlformats.org/officeDocument/2006/relationships/image" Target="../media/image51.png"/><Relationship Id="rId17" Type="http://schemas.openxmlformats.org/officeDocument/2006/relationships/image" Target="../media/image4.png"/><Relationship Id="rId2" Type="http://schemas.openxmlformats.org/officeDocument/2006/relationships/image" Target="../media/image15.png"/><Relationship Id="rId16"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customXml" Target="../ink/ink56.xml"/><Relationship Id="rId5" Type="http://schemas.openxmlformats.org/officeDocument/2006/relationships/image" Target="../media/image11.svg"/><Relationship Id="rId15" Type="http://schemas.openxmlformats.org/officeDocument/2006/relationships/customXml" Target="../ink/ink58.xml"/><Relationship Id="rId10" Type="http://schemas.openxmlformats.org/officeDocument/2006/relationships/image" Target="../media/image50.png"/><Relationship Id="rId19" Type="http://schemas.openxmlformats.org/officeDocument/2006/relationships/image" Target="../media/image63.png"/><Relationship Id="rId4" Type="http://schemas.openxmlformats.org/officeDocument/2006/relationships/image" Target="../media/image10.png"/><Relationship Id="rId9" Type="http://schemas.openxmlformats.org/officeDocument/2006/relationships/customXml" Target="../ink/ink55.xml"/><Relationship Id="rId14" Type="http://schemas.openxmlformats.org/officeDocument/2006/relationships/image" Target="../media/image52.png"/></Relationships>
</file>

<file path=ppt/slides/_rels/slide14.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customXml" Target="../ink/ink61.xml"/><Relationship Id="rId18" Type="http://schemas.openxmlformats.org/officeDocument/2006/relationships/image" Target="../media/image5.svg"/><Relationship Id="rId3" Type="http://schemas.openxmlformats.org/officeDocument/2006/relationships/image" Target="../media/image1.png"/><Relationship Id="rId7" Type="http://schemas.openxmlformats.org/officeDocument/2006/relationships/image" Target="../media/image12.png"/><Relationship Id="rId12" Type="http://schemas.openxmlformats.org/officeDocument/2006/relationships/image" Target="../media/image51.png"/><Relationship Id="rId17" Type="http://schemas.openxmlformats.org/officeDocument/2006/relationships/image" Target="../media/image4.png"/><Relationship Id="rId2" Type="http://schemas.openxmlformats.org/officeDocument/2006/relationships/image" Target="../media/image15.png"/><Relationship Id="rId16"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customXml" Target="../ink/ink60.xml"/><Relationship Id="rId5" Type="http://schemas.openxmlformats.org/officeDocument/2006/relationships/image" Target="../media/image11.svg"/><Relationship Id="rId15" Type="http://schemas.openxmlformats.org/officeDocument/2006/relationships/customXml" Target="../ink/ink62.xml"/><Relationship Id="rId10" Type="http://schemas.openxmlformats.org/officeDocument/2006/relationships/image" Target="../media/image50.png"/><Relationship Id="rId19" Type="http://schemas.openxmlformats.org/officeDocument/2006/relationships/image" Target="../media/image64.png"/><Relationship Id="rId4" Type="http://schemas.openxmlformats.org/officeDocument/2006/relationships/image" Target="../media/image10.png"/><Relationship Id="rId9" Type="http://schemas.openxmlformats.org/officeDocument/2006/relationships/customXml" Target="../ink/ink59.xml"/><Relationship Id="rId14" Type="http://schemas.openxmlformats.org/officeDocument/2006/relationships/image" Target="../media/image52.png"/></Relationships>
</file>

<file path=ppt/slides/_rels/slide15.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customXml" Target="../ink/ink65.xml"/><Relationship Id="rId18" Type="http://schemas.openxmlformats.org/officeDocument/2006/relationships/image" Target="../media/image5.svg"/><Relationship Id="rId3" Type="http://schemas.openxmlformats.org/officeDocument/2006/relationships/image" Target="../media/image1.png"/><Relationship Id="rId7" Type="http://schemas.openxmlformats.org/officeDocument/2006/relationships/image" Target="../media/image12.png"/><Relationship Id="rId12" Type="http://schemas.openxmlformats.org/officeDocument/2006/relationships/image" Target="../media/image51.png"/><Relationship Id="rId17" Type="http://schemas.openxmlformats.org/officeDocument/2006/relationships/image" Target="../media/image4.png"/><Relationship Id="rId2" Type="http://schemas.openxmlformats.org/officeDocument/2006/relationships/image" Target="../media/image15.png"/><Relationship Id="rId16"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customXml" Target="../ink/ink64.xml"/><Relationship Id="rId5" Type="http://schemas.openxmlformats.org/officeDocument/2006/relationships/image" Target="../media/image11.svg"/><Relationship Id="rId15" Type="http://schemas.openxmlformats.org/officeDocument/2006/relationships/customXml" Target="../ink/ink66.xml"/><Relationship Id="rId10" Type="http://schemas.openxmlformats.org/officeDocument/2006/relationships/image" Target="../media/image50.png"/><Relationship Id="rId19" Type="http://schemas.openxmlformats.org/officeDocument/2006/relationships/image" Target="../media/image65.png"/><Relationship Id="rId4" Type="http://schemas.openxmlformats.org/officeDocument/2006/relationships/image" Target="../media/image10.png"/><Relationship Id="rId9" Type="http://schemas.openxmlformats.org/officeDocument/2006/relationships/customXml" Target="../ink/ink63.xml"/><Relationship Id="rId14" Type="http://schemas.openxmlformats.org/officeDocument/2006/relationships/image" Target="../media/image52.png"/></Relationships>
</file>

<file path=ppt/slides/_rels/slide16.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customXml" Target="../ink/ink69.xml"/><Relationship Id="rId18" Type="http://schemas.openxmlformats.org/officeDocument/2006/relationships/image" Target="../media/image5.svg"/><Relationship Id="rId3" Type="http://schemas.openxmlformats.org/officeDocument/2006/relationships/image" Target="../media/image1.png"/><Relationship Id="rId7" Type="http://schemas.openxmlformats.org/officeDocument/2006/relationships/image" Target="../media/image12.png"/><Relationship Id="rId12" Type="http://schemas.openxmlformats.org/officeDocument/2006/relationships/image" Target="../media/image51.png"/><Relationship Id="rId17" Type="http://schemas.openxmlformats.org/officeDocument/2006/relationships/image" Target="../media/image4.png"/><Relationship Id="rId2" Type="http://schemas.openxmlformats.org/officeDocument/2006/relationships/image" Target="../media/image15.png"/><Relationship Id="rId16"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customXml" Target="../ink/ink68.xml"/><Relationship Id="rId5" Type="http://schemas.openxmlformats.org/officeDocument/2006/relationships/image" Target="../media/image11.svg"/><Relationship Id="rId15" Type="http://schemas.openxmlformats.org/officeDocument/2006/relationships/customXml" Target="../ink/ink70.xml"/><Relationship Id="rId10" Type="http://schemas.openxmlformats.org/officeDocument/2006/relationships/image" Target="../media/image50.png"/><Relationship Id="rId19" Type="http://schemas.openxmlformats.org/officeDocument/2006/relationships/image" Target="../media/image66.png"/><Relationship Id="rId4" Type="http://schemas.openxmlformats.org/officeDocument/2006/relationships/image" Target="../media/image10.png"/><Relationship Id="rId9" Type="http://schemas.openxmlformats.org/officeDocument/2006/relationships/customXml" Target="../ink/ink67.xml"/><Relationship Id="rId14" Type="http://schemas.openxmlformats.org/officeDocument/2006/relationships/image" Target="../media/image52.png"/></Relationships>
</file>

<file path=ppt/slides/_rels/slide17.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customXml" Target="../ink/ink73.xml"/><Relationship Id="rId18" Type="http://schemas.openxmlformats.org/officeDocument/2006/relationships/image" Target="../media/image5.svg"/><Relationship Id="rId3" Type="http://schemas.openxmlformats.org/officeDocument/2006/relationships/image" Target="../media/image1.png"/><Relationship Id="rId7" Type="http://schemas.openxmlformats.org/officeDocument/2006/relationships/image" Target="../media/image12.png"/><Relationship Id="rId12" Type="http://schemas.openxmlformats.org/officeDocument/2006/relationships/image" Target="../media/image51.png"/><Relationship Id="rId17" Type="http://schemas.openxmlformats.org/officeDocument/2006/relationships/image" Target="../media/image4.png"/><Relationship Id="rId2" Type="http://schemas.openxmlformats.org/officeDocument/2006/relationships/image" Target="../media/image15.png"/><Relationship Id="rId16"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customXml" Target="../ink/ink72.xml"/><Relationship Id="rId5" Type="http://schemas.openxmlformats.org/officeDocument/2006/relationships/image" Target="../media/image11.svg"/><Relationship Id="rId15" Type="http://schemas.openxmlformats.org/officeDocument/2006/relationships/customXml" Target="../ink/ink74.xml"/><Relationship Id="rId10" Type="http://schemas.openxmlformats.org/officeDocument/2006/relationships/image" Target="../media/image50.png"/><Relationship Id="rId19" Type="http://schemas.openxmlformats.org/officeDocument/2006/relationships/image" Target="../media/image67.png"/><Relationship Id="rId4" Type="http://schemas.openxmlformats.org/officeDocument/2006/relationships/image" Target="../media/image10.png"/><Relationship Id="rId9" Type="http://schemas.openxmlformats.org/officeDocument/2006/relationships/customXml" Target="../ink/ink71.xml"/><Relationship Id="rId14" Type="http://schemas.openxmlformats.org/officeDocument/2006/relationships/image" Target="../media/image52.png"/></Relationships>
</file>

<file path=ppt/slides/_rels/slide18.xml.rels><?xml version="1.0" encoding="UTF-8" standalone="yes"?>
<Relationships xmlns="http://schemas.openxmlformats.org/package/2006/relationships"><Relationship Id="rId8" Type="http://schemas.openxmlformats.org/officeDocument/2006/relationships/customXml" Target="../ink/ink77.xml"/><Relationship Id="rId13" Type="http://schemas.openxmlformats.org/officeDocument/2006/relationships/image" Target="../media/image11.svg"/><Relationship Id="rId18" Type="http://schemas.openxmlformats.org/officeDocument/2006/relationships/image" Target="../media/image5.svg"/><Relationship Id="rId3" Type="http://schemas.openxmlformats.org/officeDocument/2006/relationships/image" Target="../media/image1.png"/><Relationship Id="rId7" Type="http://schemas.openxmlformats.org/officeDocument/2006/relationships/image" Target="../media/image51.png"/><Relationship Id="rId12" Type="http://schemas.openxmlformats.org/officeDocument/2006/relationships/image" Target="../media/image10.png"/><Relationship Id="rId17" Type="http://schemas.openxmlformats.org/officeDocument/2006/relationships/image" Target="../media/image4.png"/><Relationship Id="rId2" Type="http://schemas.openxmlformats.org/officeDocument/2006/relationships/image" Target="../media/image15.png"/><Relationship Id="rId16" Type="http://schemas.openxmlformats.org/officeDocument/2006/relationships/image" Target="../media/image13.svg"/><Relationship Id="rId1" Type="http://schemas.openxmlformats.org/officeDocument/2006/relationships/slideLayout" Target="../slideLayouts/slideLayout2.xml"/><Relationship Id="rId6" Type="http://schemas.openxmlformats.org/officeDocument/2006/relationships/customXml" Target="../ink/ink76.xml"/><Relationship Id="rId11" Type="http://schemas.openxmlformats.org/officeDocument/2006/relationships/image" Target="../media/image53.png"/><Relationship Id="rId5" Type="http://schemas.openxmlformats.org/officeDocument/2006/relationships/image" Target="../media/image50.png"/><Relationship Id="rId15" Type="http://schemas.openxmlformats.org/officeDocument/2006/relationships/image" Target="../media/image12.png"/><Relationship Id="rId10" Type="http://schemas.openxmlformats.org/officeDocument/2006/relationships/customXml" Target="../ink/ink78.xml"/><Relationship Id="rId19" Type="http://schemas.openxmlformats.org/officeDocument/2006/relationships/hyperlink" Target="https://timesproperty.com/news/post/have-you-considered-investing-in-land-for-higher-roi-blid3209?offset=1" TargetMode="External"/><Relationship Id="rId4" Type="http://schemas.openxmlformats.org/officeDocument/2006/relationships/customXml" Target="../ink/ink75.xml"/><Relationship Id="rId9" Type="http://schemas.openxmlformats.org/officeDocument/2006/relationships/image" Target="../media/image52.png"/><Relationship Id="rId14" Type="http://schemas.openxmlformats.org/officeDocument/2006/relationships/image" Target="../media/image14.png"/></Relationships>
</file>

<file path=ppt/slides/_rels/slide19.xml.rels><?xml version="1.0" encoding="UTF-8" standalone="yes"?>
<Relationships xmlns="http://schemas.openxmlformats.org/package/2006/relationships"><Relationship Id="rId8" Type="http://schemas.openxmlformats.org/officeDocument/2006/relationships/customXml" Target="../ink/ink81.xml"/><Relationship Id="rId13" Type="http://schemas.openxmlformats.org/officeDocument/2006/relationships/image" Target="../media/image11.svg"/><Relationship Id="rId18" Type="http://schemas.openxmlformats.org/officeDocument/2006/relationships/image" Target="../media/image5.svg"/><Relationship Id="rId3" Type="http://schemas.openxmlformats.org/officeDocument/2006/relationships/image" Target="../media/image1.png"/><Relationship Id="rId7" Type="http://schemas.openxmlformats.org/officeDocument/2006/relationships/image" Target="../media/image51.png"/><Relationship Id="rId12" Type="http://schemas.openxmlformats.org/officeDocument/2006/relationships/image" Target="../media/image10.png"/><Relationship Id="rId17" Type="http://schemas.openxmlformats.org/officeDocument/2006/relationships/image" Target="../media/image4.png"/><Relationship Id="rId2" Type="http://schemas.openxmlformats.org/officeDocument/2006/relationships/image" Target="../media/image15.png"/><Relationship Id="rId16" Type="http://schemas.openxmlformats.org/officeDocument/2006/relationships/image" Target="../media/image13.svg"/><Relationship Id="rId1" Type="http://schemas.openxmlformats.org/officeDocument/2006/relationships/slideLayout" Target="../slideLayouts/slideLayout2.xml"/><Relationship Id="rId6" Type="http://schemas.openxmlformats.org/officeDocument/2006/relationships/customXml" Target="../ink/ink80.xml"/><Relationship Id="rId11" Type="http://schemas.openxmlformats.org/officeDocument/2006/relationships/image" Target="../media/image53.png"/><Relationship Id="rId5" Type="http://schemas.openxmlformats.org/officeDocument/2006/relationships/image" Target="../media/image50.png"/><Relationship Id="rId15" Type="http://schemas.openxmlformats.org/officeDocument/2006/relationships/image" Target="../media/image12.png"/><Relationship Id="rId10" Type="http://schemas.openxmlformats.org/officeDocument/2006/relationships/customXml" Target="../ink/ink82.xml"/><Relationship Id="rId4" Type="http://schemas.openxmlformats.org/officeDocument/2006/relationships/customXml" Target="../ink/ink79.xml"/><Relationship Id="rId9" Type="http://schemas.openxmlformats.org/officeDocument/2006/relationships/image" Target="../media/image52.png"/><Relationship Id="rId14" Type="http://schemas.openxmlformats.org/officeDocument/2006/relationships/image" Target="../media/image14.png"/></Relationships>
</file>

<file path=ppt/slides/_rels/slide2.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customXml" Target="../ink/ink11.xml"/><Relationship Id="rId18" Type="http://schemas.openxmlformats.org/officeDocument/2006/relationships/image" Target="../media/image4.png"/><Relationship Id="rId3" Type="http://schemas.openxmlformats.org/officeDocument/2006/relationships/image" Target="../media/image23.svg"/><Relationship Id="rId21" Type="http://schemas.openxmlformats.org/officeDocument/2006/relationships/image" Target="../media/image13.svg"/><Relationship Id="rId7" Type="http://schemas.openxmlformats.org/officeDocument/2006/relationships/customXml" Target="../ink/ink8.xml"/><Relationship Id="rId12" Type="http://schemas.openxmlformats.org/officeDocument/2006/relationships/image" Target="../media/image27.png"/><Relationship Id="rId17" Type="http://schemas.openxmlformats.org/officeDocument/2006/relationships/image" Target="../media/image14.png"/><Relationship Id="rId2" Type="http://schemas.openxmlformats.org/officeDocument/2006/relationships/image" Target="../media/image22.png"/><Relationship Id="rId16" Type="http://schemas.openxmlformats.org/officeDocument/2006/relationships/image" Target="../media/image11.svg"/><Relationship Id="rId20"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customXml" Target="../ink/ink10.xml"/><Relationship Id="rId5" Type="http://schemas.openxmlformats.org/officeDocument/2006/relationships/customXml" Target="../ink/ink7.xml"/><Relationship Id="rId15" Type="http://schemas.openxmlformats.org/officeDocument/2006/relationships/image" Target="../media/image10.png"/><Relationship Id="rId10" Type="http://schemas.openxmlformats.org/officeDocument/2006/relationships/image" Target="../media/image26.png"/><Relationship Id="rId19" Type="http://schemas.openxmlformats.org/officeDocument/2006/relationships/image" Target="../media/image5.svg"/><Relationship Id="rId4" Type="http://schemas.openxmlformats.org/officeDocument/2006/relationships/image" Target="../media/image15.png"/><Relationship Id="rId9" Type="http://schemas.openxmlformats.org/officeDocument/2006/relationships/customXml" Target="../ink/ink9.xml"/><Relationship Id="rId14" Type="http://schemas.openxmlformats.org/officeDocument/2006/relationships/image" Target="../media/image28.png"/><Relationship Id="rId22" Type="http://schemas.openxmlformats.org/officeDocument/2006/relationships/image" Target="../media/image1.png"/></Relationships>
</file>

<file path=ppt/slides/_rels/slide20.xml.rels><?xml version="1.0" encoding="UTF-8" standalone="yes"?>
<Relationships xmlns="http://schemas.openxmlformats.org/package/2006/relationships"><Relationship Id="rId8" Type="http://schemas.openxmlformats.org/officeDocument/2006/relationships/customXml" Target="../ink/ink85.xml"/><Relationship Id="rId13" Type="http://schemas.openxmlformats.org/officeDocument/2006/relationships/image" Target="../media/image69.png"/><Relationship Id="rId3" Type="http://schemas.openxmlformats.org/officeDocument/2006/relationships/image" Target="../media/image1.png"/><Relationship Id="rId7" Type="http://schemas.openxmlformats.org/officeDocument/2006/relationships/image" Target="../media/image51.png"/><Relationship Id="rId12" Type="http://schemas.openxmlformats.org/officeDocument/2006/relationships/image" Target="../media/image68.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customXml" Target="../ink/ink84.xml"/><Relationship Id="rId11" Type="http://schemas.openxmlformats.org/officeDocument/2006/relationships/image" Target="../media/image53.png"/><Relationship Id="rId5" Type="http://schemas.openxmlformats.org/officeDocument/2006/relationships/image" Target="../media/image50.png"/><Relationship Id="rId15" Type="http://schemas.openxmlformats.org/officeDocument/2006/relationships/image" Target="../media/image71.jpeg"/><Relationship Id="rId10" Type="http://schemas.openxmlformats.org/officeDocument/2006/relationships/customXml" Target="../ink/ink86.xml"/><Relationship Id="rId4" Type="http://schemas.openxmlformats.org/officeDocument/2006/relationships/customXml" Target="../ink/ink83.xml"/><Relationship Id="rId9" Type="http://schemas.openxmlformats.org/officeDocument/2006/relationships/image" Target="../media/image52.png"/><Relationship Id="rId14" Type="http://schemas.openxmlformats.org/officeDocument/2006/relationships/image" Target="../media/image70.png"/></Relationships>
</file>

<file path=ppt/slides/_rels/slide21.xml.rels><?xml version="1.0" encoding="UTF-8" standalone="yes"?>
<Relationships xmlns="http://schemas.openxmlformats.org/package/2006/relationships"><Relationship Id="rId8" Type="http://schemas.openxmlformats.org/officeDocument/2006/relationships/customXml" Target="../ink/ink89.xml"/><Relationship Id="rId13" Type="http://schemas.openxmlformats.org/officeDocument/2006/relationships/image" Target="../media/image11.svg"/><Relationship Id="rId18" Type="http://schemas.openxmlformats.org/officeDocument/2006/relationships/image" Target="../media/image73.svg"/><Relationship Id="rId3" Type="http://schemas.openxmlformats.org/officeDocument/2006/relationships/image" Target="../media/image1.png"/><Relationship Id="rId21" Type="http://schemas.openxmlformats.org/officeDocument/2006/relationships/image" Target="../media/image76.png"/><Relationship Id="rId7" Type="http://schemas.openxmlformats.org/officeDocument/2006/relationships/image" Target="../media/image51.png"/><Relationship Id="rId12" Type="http://schemas.openxmlformats.org/officeDocument/2006/relationships/image" Target="../media/image10.png"/><Relationship Id="rId17" Type="http://schemas.openxmlformats.org/officeDocument/2006/relationships/image" Target="../media/image72.png"/><Relationship Id="rId2" Type="http://schemas.openxmlformats.org/officeDocument/2006/relationships/image" Target="../media/image15.png"/><Relationship Id="rId16" Type="http://schemas.openxmlformats.org/officeDocument/2006/relationships/image" Target="../media/image13.svg"/><Relationship Id="rId20" Type="http://schemas.openxmlformats.org/officeDocument/2006/relationships/image" Target="../media/image75.svg"/><Relationship Id="rId1" Type="http://schemas.openxmlformats.org/officeDocument/2006/relationships/slideLayout" Target="../slideLayouts/slideLayout2.xml"/><Relationship Id="rId6" Type="http://schemas.openxmlformats.org/officeDocument/2006/relationships/customXml" Target="../ink/ink88.xml"/><Relationship Id="rId11" Type="http://schemas.openxmlformats.org/officeDocument/2006/relationships/image" Target="../media/image53.png"/><Relationship Id="rId5" Type="http://schemas.openxmlformats.org/officeDocument/2006/relationships/image" Target="../media/image50.png"/><Relationship Id="rId15" Type="http://schemas.openxmlformats.org/officeDocument/2006/relationships/image" Target="../media/image12.png"/><Relationship Id="rId23" Type="http://schemas.openxmlformats.org/officeDocument/2006/relationships/image" Target="../media/image78.png"/><Relationship Id="rId10" Type="http://schemas.openxmlformats.org/officeDocument/2006/relationships/customXml" Target="../ink/ink90.xml"/><Relationship Id="rId19" Type="http://schemas.openxmlformats.org/officeDocument/2006/relationships/image" Target="../media/image74.png"/><Relationship Id="rId4" Type="http://schemas.openxmlformats.org/officeDocument/2006/relationships/customXml" Target="../ink/ink87.xml"/><Relationship Id="rId9" Type="http://schemas.openxmlformats.org/officeDocument/2006/relationships/image" Target="../media/image52.png"/><Relationship Id="rId14" Type="http://schemas.openxmlformats.org/officeDocument/2006/relationships/image" Target="../media/image14.png"/><Relationship Id="rId22" Type="http://schemas.openxmlformats.org/officeDocument/2006/relationships/image" Target="../media/image77.svg"/></Relationships>
</file>

<file path=ppt/slides/_rels/slide22.xml.rels><?xml version="1.0" encoding="UTF-8" standalone="yes"?>
<Relationships xmlns="http://schemas.openxmlformats.org/package/2006/relationships"><Relationship Id="rId8" Type="http://schemas.openxmlformats.org/officeDocument/2006/relationships/customXml" Target="../ink/ink93.xml"/><Relationship Id="rId13" Type="http://schemas.openxmlformats.org/officeDocument/2006/relationships/image" Target="../media/image11.svg"/><Relationship Id="rId18" Type="http://schemas.openxmlformats.org/officeDocument/2006/relationships/image" Target="../media/image5.svg"/><Relationship Id="rId3" Type="http://schemas.openxmlformats.org/officeDocument/2006/relationships/image" Target="../media/image1.png"/><Relationship Id="rId7" Type="http://schemas.openxmlformats.org/officeDocument/2006/relationships/image" Target="../media/image51.png"/><Relationship Id="rId12" Type="http://schemas.openxmlformats.org/officeDocument/2006/relationships/image" Target="../media/image10.png"/><Relationship Id="rId17" Type="http://schemas.openxmlformats.org/officeDocument/2006/relationships/image" Target="../media/image4.png"/><Relationship Id="rId2" Type="http://schemas.openxmlformats.org/officeDocument/2006/relationships/image" Target="../media/image15.png"/><Relationship Id="rId16" Type="http://schemas.openxmlformats.org/officeDocument/2006/relationships/image" Target="../media/image13.svg"/><Relationship Id="rId1" Type="http://schemas.openxmlformats.org/officeDocument/2006/relationships/slideLayout" Target="../slideLayouts/slideLayout2.xml"/><Relationship Id="rId6" Type="http://schemas.openxmlformats.org/officeDocument/2006/relationships/customXml" Target="../ink/ink92.xml"/><Relationship Id="rId11" Type="http://schemas.openxmlformats.org/officeDocument/2006/relationships/image" Target="../media/image53.png"/><Relationship Id="rId5" Type="http://schemas.openxmlformats.org/officeDocument/2006/relationships/image" Target="../media/image50.png"/><Relationship Id="rId15" Type="http://schemas.openxmlformats.org/officeDocument/2006/relationships/image" Target="../media/image12.png"/><Relationship Id="rId10" Type="http://schemas.openxmlformats.org/officeDocument/2006/relationships/customXml" Target="../ink/ink94.xml"/><Relationship Id="rId4" Type="http://schemas.openxmlformats.org/officeDocument/2006/relationships/customXml" Target="../ink/ink91.xml"/><Relationship Id="rId9" Type="http://schemas.openxmlformats.org/officeDocument/2006/relationships/image" Target="../media/image52.png"/><Relationship Id="rId14" Type="http://schemas.openxmlformats.org/officeDocument/2006/relationships/image" Target="../media/image14.png"/></Relationships>
</file>

<file path=ppt/slides/_rels/slide23.xml.rels><?xml version="1.0" encoding="UTF-8" standalone="yes"?>
<Relationships xmlns="http://schemas.openxmlformats.org/package/2006/relationships"><Relationship Id="rId8" Type="http://schemas.openxmlformats.org/officeDocument/2006/relationships/customXml" Target="../ink/ink97.xml"/><Relationship Id="rId13" Type="http://schemas.openxmlformats.org/officeDocument/2006/relationships/image" Target="../media/image11.svg"/><Relationship Id="rId18" Type="http://schemas.openxmlformats.org/officeDocument/2006/relationships/image" Target="../media/image5.svg"/><Relationship Id="rId3" Type="http://schemas.openxmlformats.org/officeDocument/2006/relationships/image" Target="../media/image1.png"/><Relationship Id="rId7" Type="http://schemas.openxmlformats.org/officeDocument/2006/relationships/image" Target="../media/image51.png"/><Relationship Id="rId12" Type="http://schemas.openxmlformats.org/officeDocument/2006/relationships/image" Target="../media/image10.png"/><Relationship Id="rId17" Type="http://schemas.openxmlformats.org/officeDocument/2006/relationships/image" Target="../media/image4.png"/><Relationship Id="rId2" Type="http://schemas.openxmlformats.org/officeDocument/2006/relationships/image" Target="../media/image15.png"/><Relationship Id="rId16" Type="http://schemas.openxmlformats.org/officeDocument/2006/relationships/image" Target="../media/image13.svg"/><Relationship Id="rId1" Type="http://schemas.openxmlformats.org/officeDocument/2006/relationships/slideLayout" Target="../slideLayouts/slideLayout2.xml"/><Relationship Id="rId6" Type="http://schemas.openxmlformats.org/officeDocument/2006/relationships/customXml" Target="../ink/ink96.xml"/><Relationship Id="rId11" Type="http://schemas.openxmlformats.org/officeDocument/2006/relationships/image" Target="../media/image53.png"/><Relationship Id="rId5" Type="http://schemas.openxmlformats.org/officeDocument/2006/relationships/image" Target="../media/image50.png"/><Relationship Id="rId15" Type="http://schemas.openxmlformats.org/officeDocument/2006/relationships/image" Target="../media/image12.png"/><Relationship Id="rId10" Type="http://schemas.openxmlformats.org/officeDocument/2006/relationships/customXml" Target="../ink/ink98.xml"/><Relationship Id="rId4" Type="http://schemas.openxmlformats.org/officeDocument/2006/relationships/customXml" Target="../ink/ink95.xml"/><Relationship Id="rId9" Type="http://schemas.openxmlformats.org/officeDocument/2006/relationships/image" Target="../media/image52.png"/><Relationship Id="rId14" Type="http://schemas.openxmlformats.org/officeDocument/2006/relationships/image" Target="../media/image14.png"/></Relationships>
</file>

<file path=ppt/slides/_rels/slide3.xml.rels><?xml version="1.0" encoding="UTF-8" standalone="yes"?>
<Relationships xmlns="http://schemas.openxmlformats.org/package/2006/relationships"><Relationship Id="rId8" Type="http://schemas.openxmlformats.org/officeDocument/2006/relationships/customXml" Target="../ink/ink14.xml"/><Relationship Id="rId13" Type="http://schemas.openxmlformats.org/officeDocument/2006/relationships/image" Target="../media/image33.png"/><Relationship Id="rId18" Type="http://schemas.openxmlformats.org/officeDocument/2006/relationships/image" Target="../media/image5.svg"/><Relationship Id="rId3" Type="http://schemas.openxmlformats.org/officeDocument/2006/relationships/image" Target="../media/image24.jpeg"/><Relationship Id="rId21" Type="http://schemas.openxmlformats.org/officeDocument/2006/relationships/image" Target="../media/image1.png"/><Relationship Id="rId7" Type="http://schemas.openxmlformats.org/officeDocument/2006/relationships/image" Target="../media/image30.png"/><Relationship Id="rId12" Type="http://schemas.openxmlformats.org/officeDocument/2006/relationships/customXml" Target="../ink/ink16.xml"/><Relationship Id="rId17" Type="http://schemas.openxmlformats.org/officeDocument/2006/relationships/image" Target="../media/image4.png"/><Relationship Id="rId2" Type="http://schemas.openxmlformats.org/officeDocument/2006/relationships/image" Target="../media/image15.png"/><Relationship Id="rId16" Type="http://schemas.openxmlformats.org/officeDocument/2006/relationships/image" Target="../media/image14.png"/><Relationship Id="rId20" Type="http://schemas.openxmlformats.org/officeDocument/2006/relationships/image" Target="../media/image13.svg"/><Relationship Id="rId1" Type="http://schemas.openxmlformats.org/officeDocument/2006/relationships/slideLayout" Target="../slideLayouts/slideLayout2.xml"/><Relationship Id="rId6" Type="http://schemas.openxmlformats.org/officeDocument/2006/relationships/customXml" Target="../ink/ink13.xml"/><Relationship Id="rId11" Type="http://schemas.openxmlformats.org/officeDocument/2006/relationships/image" Target="../media/image32.png"/><Relationship Id="rId5" Type="http://schemas.openxmlformats.org/officeDocument/2006/relationships/image" Target="../media/image29.png"/><Relationship Id="rId15" Type="http://schemas.openxmlformats.org/officeDocument/2006/relationships/image" Target="../media/image11.svg"/><Relationship Id="rId23" Type="http://schemas.openxmlformats.org/officeDocument/2006/relationships/image" Target="../media/image34.png"/><Relationship Id="rId10" Type="http://schemas.openxmlformats.org/officeDocument/2006/relationships/customXml" Target="../ink/ink15.xml"/><Relationship Id="rId19" Type="http://schemas.openxmlformats.org/officeDocument/2006/relationships/image" Target="../media/image12.png"/><Relationship Id="rId4" Type="http://schemas.openxmlformats.org/officeDocument/2006/relationships/customXml" Target="../ink/ink12.xml"/><Relationship Id="rId9" Type="http://schemas.openxmlformats.org/officeDocument/2006/relationships/image" Target="../media/image31.png"/><Relationship Id="rId14" Type="http://schemas.openxmlformats.org/officeDocument/2006/relationships/image" Target="../media/image10.png"/><Relationship Id="rId22" Type="http://schemas.openxmlformats.org/officeDocument/2006/relationships/customXml" Target="../ink/ink17.xml"/></Relationships>
</file>

<file path=ppt/slides/_rels/slide4.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customXml" Target="../ink/ink19.xml"/><Relationship Id="rId18" Type="http://schemas.openxmlformats.org/officeDocument/2006/relationships/image" Target="../media/image37.png"/><Relationship Id="rId3" Type="http://schemas.openxmlformats.org/officeDocument/2006/relationships/image" Target="../media/image11.svg"/><Relationship Id="rId7" Type="http://schemas.openxmlformats.org/officeDocument/2006/relationships/image" Target="../media/image12.png"/><Relationship Id="rId12" Type="http://schemas.openxmlformats.org/officeDocument/2006/relationships/image" Target="../media/image340.png"/><Relationship Id="rId17" Type="http://schemas.openxmlformats.org/officeDocument/2006/relationships/customXml" Target="../ink/ink21.xml"/><Relationship Id="rId2" Type="http://schemas.openxmlformats.org/officeDocument/2006/relationships/image" Target="../media/image10.png"/><Relationship Id="rId16" Type="http://schemas.openxmlformats.org/officeDocument/2006/relationships/image" Target="../media/image36.png"/><Relationship Id="rId20"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5.svg"/><Relationship Id="rId11" Type="http://schemas.openxmlformats.org/officeDocument/2006/relationships/customXml" Target="../ink/ink18.xml"/><Relationship Id="rId5" Type="http://schemas.openxmlformats.org/officeDocument/2006/relationships/image" Target="../media/image4.png"/><Relationship Id="rId15" Type="http://schemas.openxmlformats.org/officeDocument/2006/relationships/customXml" Target="../ink/ink20.xml"/><Relationship Id="rId10" Type="http://schemas.openxmlformats.org/officeDocument/2006/relationships/image" Target="../media/image1.png"/><Relationship Id="rId19" Type="http://schemas.openxmlformats.org/officeDocument/2006/relationships/customXml" Target="../ink/ink22.xml"/><Relationship Id="rId4" Type="http://schemas.openxmlformats.org/officeDocument/2006/relationships/image" Target="../media/image14.png"/><Relationship Id="rId9" Type="http://schemas.openxmlformats.org/officeDocument/2006/relationships/image" Target="../media/image15.png"/><Relationship Id="rId14" Type="http://schemas.openxmlformats.org/officeDocument/2006/relationships/image" Target="../media/image35.png"/></Relationships>
</file>

<file path=ppt/slides/_rels/slide5.xml.rels><?xml version="1.0" encoding="UTF-8" standalone="yes"?>
<Relationships xmlns="http://schemas.openxmlformats.org/package/2006/relationships"><Relationship Id="rId8" Type="http://schemas.openxmlformats.org/officeDocument/2006/relationships/image" Target="../media/image5.svg"/><Relationship Id="rId13" Type="http://schemas.openxmlformats.org/officeDocument/2006/relationships/customXml" Target="../ink/ink24.xml"/><Relationship Id="rId18" Type="http://schemas.openxmlformats.org/officeDocument/2006/relationships/image" Target="../media/image42.png"/><Relationship Id="rId3" Type="http://schemas.openxmlformats.org/officeDocument/2006/relationships/image" Target="../media/image1.png"/><Relationship Id="rId7" Type="http://schemas.openxmlformats.org/officeDocument/2006/relationships/image" Target="../media/image4.png"/><Relationship Id="rId12" Type="http://schemas.openxmlformats.org/officeDocument/2006/relationships/image" Target="../media/image39.png"/><Relationship Id="rId17" Type="http://schemas.openxmlformats.org/officeDocument/2006/relationships/customXml" Target="../ink/ink26.xml"/><Relationship Id="rId2" Type="http://schemas.openxmlformats.org/officeDocument/2006/relationships/image" Target="../media/image15.png"/><Relationship Id="rId16"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customXml" Target="../ink/ink23.xml"/><Relationship Id="rId5" Type="http://schemas.openxmlformats.org/officeDocument/2006/relationships/image" Target="../media/image11.svg"/><Relationship Id="rId15" Type="http://schemas.openxmlformats.org/officeDocument/2006/relationships/customXml" Target="../ink/ink25.xml"/><Relationship Id="rId10" Type="http://schemas.openxmlformats.org/officeDocument/2006/relationships/image" Target="../media/image13.svg"/><Relationship Id="rId4" Type="http://schemas.openxmlformats.org/officeDocument/2006/relationships/image" Target="../media/image10.png"/><Relationship Id="rId9" Type="http://schemas.openxmlformats.org/officeDocument/2006/relationships/image" Target="../media/image12.png"/><Relationship Id="rId14" Type="http://schemas.openxmlformats.org/officeDocument/2006/relationships/image" Target="../media/image40.png"/></Relationships>
</file>

<file path=ppt/slides/_rels/slide6.xml.rels><?xml version="1.0" encoding="UTF-8" standalone="yes"?>
<Relationships xmlns="http://schemas.openxmlformats.org/package/2006/relationships"><Relationship Id="rId13" Type="http://schemas.openxmlformats.org/officeDocument/2006/relationships/customXml" Target="../ink/ink28.xml"/><Relationship Id="rId18" Type="http://schemas.openxmlformats.org/officeDocument/2006/relationships/image" Target="../media/image47.png"/><Relationship Id="rId26" Type="http://schemas.openxmlformats.org/officeDocument/2006/relationships/image" Target="../media/image5.svg"/><Relationship Id="rId3" Type="http://schemas.openxmlformats.org/officeDocument/2006/relationships/image" Target="../media/image1.png"/><Relationship Id="rId21" Type="http://schemas.openxmlformats.org/officeDocument/2006/relationships/image" Target="../media/image11.svg"/><Relationship Id="rId12" Type="http://schemas.openxmlformats.org/officeDocument/2006/relationships/image" Target="../media/image44.png"/><Relationship Id="rId17" Type="http://schemas.openxmlformats.org/officeDocument/2006/relationships/customXml" Target="../ink/ink30.xml"/><Relationship Id="rId25" Type="http://schemas.openxmlformats.org/officeDocument/2006/relationships/image" Target="../media/image4.png"/><Relationship Id="rId2" Type="http://schemas.openxmlformats.org/officeDocument/2006/relationships/image" Target="../media/image15.png"/><Relationship Id="rId16" Type="http://schemas.openxmlformats.org/officeDocument/2006/relationships/image" Target="../media/image46.png"/><Relationship Id="rId20" Type="http://schemas.openxmlformats.org/officeDocument/2006/relationships/image" Target="../media/image10.png"/><Relationship Id="rId1" Type="http://schemas.openxmlformats.org/officeDocument/2006/relationships/slideLayout" Target="../slideLayouts/slideLayout2.xml"/><Relationship Id="rId24" Type="http://schemas.openxmlformats.org/officeDocument/2006/relationships/image" Target="../media/image13.svg"/><Relationship Id="rId15" Type="http://schemas.openxmlformats.org/officeDocument/2006/relationships/customXml" Target="../ink/ink29.xml"/><Relationship Id="rId23" Type="http://schemas.openxmlformats.org/officeDocument/2006/relationships/image" Target="../media/image12.png"/><Relationship Id="rId19" Type="http://schemas.openxmlformats.org/officeDocument/2006/relationships/image" Target="../media/image43.png"/><Relationship Id="rId4" Type="http://schemas.openxmlformats.org/officeDocument/2006/relationships/customXml" Target="../ink/ink27.xml"/><Relationship Id="rId14" Type="http://schemas.openxmlformats.org/officeDocument/2006/relationships/image" Target="../media/image45.png"/><Relationship Id="rId22"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5.svg"/><Relationship Id="rId13" Type="http://schemas.openxmlformats.org/officeDocument/2006/relationships/image" Target="../media/image50.png"/><Relationship Id="rId18" Type="http://schemas.openxmlformats.org/officeDocument/2006/relationships/customXml" Target="../ink/ink34.xml"/><Relationship Id="rId3" Type="http://schemas.openxmlformats.org/officeDocument/2006/relationships/image" Target="../media/image1.png"/><Relationship Id="rId7" Type="http://schemas.openxmlformats.org/officeDocument/2006/relationships/image" Target="../media/image4.png"/><Relationship Id="rId17" Type="http://schemas.openxmlformats.org/officeDocument/2006/relationships/image" Target="../media/image52.png"/><Relationship Id="rId2" Type="http://schemas.openxmlformats.org/officeDocument/2006/relationships/image" Target="../media/image15.png"/><Relationship Id="rId16" Type="http://schemas.openxmlformats.org/officeDocument/2006/relationships/customXml" Target="../ink/ink33.xml"/><Relationship Id="rId20"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customXml" Target="../ink/ink31.xml"/><Relationship Id="rId5" Type="http://schemas.openxmlformats.org/officeDocument/2006/relationships/image" Target="../media/image11.svg"/><Relationship Id="rId15" Type="http://schemas.openxmlformats.org/officeDocument/2006/relationships/image" Target="../media/image51.png"/><Relationship Id="rId10" Type="http://schemas.openxmlformats.org/officeDocument/2006/relationships/image" Target="../media/image13.svg"/><Relationship Id="rId19" Type="http://schemas.openxmlformats.org/officeDocument/2006/relationships/image" Target="../media/image53.png"/><Relationship Id="rId4" Type="http://schemas.openxmlformats.org/officeDocument/2006/relationships/image" Target="../media/image10.png"/><Relationship Id="rId9" Type="http://schemas.openxmlformats.org/officeDocument/2006/relationships/image" Target="../media/image12.png"/><Relationship Id="rId14" Type="http://schemas.openxmlformats.org/officeDocument/2006/relationships/customXml" Target="../ink/ink32.xml"/></Relationships>
</file>

<file path=ppt/slides/_rels/slide8.xml.rels><?xml version="1.0" encoding="UTF-8" standalone="yes"?>
<Relationships xmlns="http://schemas.openxmlformats.org/package/2006/relationships"><Relationship Id="rId8" Type="http://schemas.openxmlformats.org/officeDocument/2006/relationships/customXml" Target="../ink/ink37.xml"/><Relationship Id="rId13" Type="http://schemas.openxmlformats.org/officeDocument/2006/relationships/image" Target="../media/image10.png"/><Relationship Id="rId18"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image" Target="../media/image51.png"/><Relationship Id="rId12" Type="http://schemas.openxmlformats.org/officeDocument/2006/relationships/image" Target="../media/image49.png"/><Relationship Id="rId17" Type="http://schemas.openxmlformats.org/officeDocument/2006/relationships/image" Target="../media/image13.svg"/><Relationship Id="rId2" Type="http://schemas.openxmlformats.org/officeDocument/2006/relationships/image" Target="../media/image15.png"/><Relationship Id="rId16"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customXml" Target="../ink/ink36.xml"/><Relationship Id="rId11" Type="http://schemas.openxmlformats.org/officeDocument/2006/relationships/image" Target="../media/image53.png"/><Relationship Id="rId5" Type="http://schemas.openxmlformats.org/officeDocument/2006/relationships/image" Target="../media/image50.png"/><Relationship Id="rId15" Type="http://schemas.openxmlformats.org/officeDocument/2006/relationships/image" Target="../media/image14.png"/><Relationship Id="rId10" Type="http://schemas.openxmlformats.org/officeDocument/2006/relationships/customXml" Target="../ink/ink38.xml"/><Relationship Id="rId19" Type="http://schemas.openxmlformats.org/officeDocument/2006/relationships/image" Target="../media/image5.svg"/><Relationship Id="rId4" Type="http://schemas.openxmlformats.org/officeDocument/2006/relationships/customXml" Target="../ink/ink35.xml"/><Relationship Id="rId9" Type="http://schemas.openxmlformats.org/officeDocument/2006/relationships/image" Target="../media/image52.png"/><Relationship Id="rId14" Type="http://schemas.openxmlformats.org/officeDocument/2006/relationships/image" Target="../media/image11.svg"/></Relationships>
</file>

<file path=ppt/slides/_rels/slide9.xml.rels><?xml version="1.0" encoding="UTF-8" standalone="yes"?>
<Relationships xmlns="http://schemas.openxmlformats.org/package/2006/relationships"><Relationship Id="rId8" Type="http://schemas.openxmlformats.org/officeDocument/2006/relationships/image" Target="../media/image5.svg"/><Relationship Id="rId13" Type="http://schemas.openxmlformats.org/officeDocument/2006/relationships/customXml" Target="../ink/ink40.xml"/><Relationship Id="rId18" Type="http://schemas.openxmlformats.org/officeDocument/2006/relationships/image" Target="../media/image53.png"/><Relationship Id="rId3" Type="http://schemas.openxmlformats.org/officeDocument/2006/relationships/image" Target="../media/image1.png"/><Relationship Id="rId7" Type="http://schemas.openxmlformats.org/officeDocument/2006/relationships/image" Target="../media/image4.png"/><Relationship Id="rId12" Type="http://schemas.openxmlformats.org/officeDocument/2006/relationships/image" Target="../media/image50.png"/><Relationship Id="rId17" Type="http://schemas.openxmlformats.org/officeDocument/2006/relationships/customXml" Target="../ink/ink42.xml"/><Relationship Id="rId2" Type="http://schemas.openxmlformats.org/officeDocument/2006/relationships/image" Target="../media/image15.png"/><Relationship Id="rId16"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customXml" Target="../ink/ink39.xml"/><Relationship Id="rId5" Type="http://schemas.openxmlformats.org/officeDocument/2006/relationships/image" Target="../media/image11.svg"/><Relationship Id="rId15" Type="http://schemas.openxmlformats.org/officeDocument/2006/relationships/customXml" Target="../ink/ink41.xml"/><Relationship Id="rId10" Type="http://schemas.openxmlformats.org/officeDocument/2006/relationships/image" Target="../media/image13.svg"/><Relationship Id="rId19" Type="http://schemas.openxmlformats.org/officeDocument/2006/relationships/image" Target="../media/image54.png"/><Relationship Id="rId4" Type="http://schemas.openxmlformats.org/officeDocument/2006/relationships/image" Target="../media/image10.png"/><Relationship Id="rId9" Type="http://schemas.openxmlformats.org/officeDocument/2006/relationships/image" Target="../media/image12.png"/><Relationship Id="rId14" Type="http://schemas.openxmlformats.org/officeDocument/2006/relationships/image" Target="../media/image51.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F5C4AF"/>
        </a:solidFill>
        <a:effectLst/>
      </p:bgPr>
    </p:bg>
    <p:spTree>
      <p:nvGrpSpPr>
        <p:cNvPr id="1" name=""/>
        <p:cNvGrpSpPr/>
        <p:nvPr/>
      </p:nvGrpSpPr>
      <p:grpSpPr>
        <a:xfrm>
          <a:off x="0" y="0"/>
          <a:ext cx="0" cy="0"/>
          <a:chOff x="0" y="0"/>
          <a:chExt cx="0" cy="0"/>
        </a:xfrm>
      </p:grpSpPr>
      <p:grpSp>
        <p:nvGrpSpPr>
          <p:cNvPr id="2" name="object 2"/>
          <p:cNvGrpSpPr/>
          <p:nvPr/>
        </p:nvGrpSpPr>
        <p:grpSpPr>
          <a:xfrm>
            <a:off x="10253136" y="0"/>
            <a:ext cx="8035290" cy="8026400"/>
            <a:chOff x="10253136" y="0"/>
            <a:chExt cx="8035290" cy="8026400"/>
          </a:xfrm>
        </p:grpSpPr>
        <p:sp>
          <p:nvSpPr>
            <p:cNvPr id="3" name="object 3"/>
            <p:cNvSpPr/>
            <p:nvPr/>
          </p:nvSpPr>
          <p:spPr>
            <a:xfrm>
              <a:off x="10253136" y="0"/>
              <a:ext cx="2009775" cy="2006600"/>
            </a:xfrm>
            <a:custGeom>
              <a:avLst/>
              <a:gdLst/>
              <a:ahLst/>
              <a:cxnLst/>
              <a:rect l="l" t="t" r="r" b="b"/>
              <a:pathLst>
                <a:path w="2009775" h="2006600">
                  <a:moveTo>
                    <a:pt x="0" y="2006498"/>
                  </a:moveTo>
                  <a:lnTo>
                    <a:pt x="0" y="0"/>
                  </a:lnTo>
                  <a:lnTo>
                    <a:pt x="2009774" y="0"/>
                  </a:lnTo>
                  <a:lnTo>
                    <a:pt x="2009774" y="2006498"/>
                  </a:lnTo>
                  <a:lnTo>
                    <a:pt x="0" y="2006498"/>
                  </a:lnTo>
                  <a:close/>
                </a:path>
              </a:pathLst>
            </a:custGeom>
            <a:solidFill>
              <a:schemeClr val="accent2">
                <a:lumMod val="50000"/>
              </a:schemeClr>
            </a:solidFill>
          </p:spPr>
          <p:txBody>
            <a:bodyPr wrap="square" lIns="0" tIns="0" rIns="0" bIns="0" rtlCol="0"/>
            <a:lstStyle/>
            <a:p>
              <a:endParaRPr/>
            </a:p>
          </p:txBody>
        </p:sp>
        <p:sp>
          <p:nvSpPr>
            <p:cNvPr id="4" name="object 4"/>
            <p:cNvSpPr/>
            <p:nvPr/>
          </p:nvSpPr>
          <p:spPr>
            <a:xfrm>
              <a:off x="12265670" y="2003282"/>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60000"/>
                <a:lumOff val="40000"/>
              </a:schemeClr>
            </a:solidFill>
          </p:spPr>
          <p:txBody>
            <a:bodyPr wrap="square" lIns="0" tIns="0" rIns="0" bIns="0" rtlCol="0"/>
            <a:lstStyle/>
            <a:p>
              <a:endParaRPr/>
            </a:p>
          </p:txBody>
        </p:sp>
        <p:sp>
          <p:nvSpPr>
            <p:cNvPr id="5" name="object 5"/>
            <p:cNvSpPr/>
            <p:nvPr/>
          </p:nvSpPr>
          <p:spPr>
            <a:xfrm>
              <a:off x="14278173" y="4009841"/>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50000"/>
              </a:schemeClr>
            </a:solidFill>
          </p:spPr>
          <p:txBody>
            <a:bodyPr wrap="square" lIns="0" tIns="0" rIns="0" bIns="0" rtlCol="0"/>
            <a:lstStyle/>
            <a:p>
              <a:endParaRPr/>
            </a:p>
          </p:txBody>
        </p:sp>
        <p:sp>
          <p:nvSpPr>
            <p:cNvPr id="6" name="object 6"/>
            <p:cNvSpPr/>
            <p:nvPr/>
          </p:nvSpPr>
          <p:spPr>
            <a:xfrm>
              <a:off x="16290697" y="2003297"/>
              <a:ext cx="1997710" cy="6022975"/>
            </a:xfrm>
            <a:custGeom>
              <a:avLst/>
              <a:gdLst/>
              <a:ahLst/>
              <a:cxnLst/>
              <a:rect l="l" t="t" r="r" b="b"/>
              <a:pathLst>
                <a:path w="1997709" h="6022975">
                  <a:moveTo>
                    <a:pt x="1997303" y="4013136"/>
                  </a:moveTo>
                  <a:lnTo>
                    <a:pt x="0" y="4013136"/>
                  </a:lnTo>
                  <a:lnTo>
                    <a:pt x="0" y="6022899"/>
                  </a:lnTo>
                  <a:lnTo>
                    <a:pt x="1997303" y="6022899"/>
                  </a:lnTo>
                  <a:lnTo>
                    <a:pt x="1997303" y="4013136"/>
                  </a:lnTo>
                  <a:close/>
                </a:path>
                <a:path w="1997709" h="6022975">
                  <a:moveTo>
                    <a:pt x="1997303" y="0"/>
                  </a:moveTo>
                  <a:lnTo>
                    <a:pt x="0" y="0"/>
                  </a:lnTo>
                  <a:lnTo>
                    <a:pt x="0" y="2009762"/>
                  </a:lnTo>
                  <a:lnTo>
                    <a:pt x="1997303" y="2009762"/>
                  </a:lnTo>
                  <a:lnTo>
                    <a:pt x="1997303" y="0"/>
                  </a:lnTo>
                  <a:close/>
                </a:path>
              </a:pathLst>
            </a:custGeom>
            <a:solidFill>
              <a:schemeClr val="accent2">
                <a:lumMod val="60000"/>
                <a:lumOff val="40000"/>
              </a:schemeClr>
            </a:solidFill>
          </p:spPr>
          <p:txBody>
            <a:bodyPr wrap="square" lIns="0" tIns="0" rIns="0" bIns="0" rtlCol="0"/>
            <a:lstStyle/>
            <a:p>
              <a:endParaRPr dirty="0"/>
            </a:p>
          </p:txBody>
        </p:sp>
        <p:sp>
          <p:nvSpPr>
            <p:cNvPr id="7" name="object 7"/>
            <p:cNvSpPr/>
            <p:nvPr/>
          </p:nvSpPr>
          <p:spPr>
            <a:xfrm>
              <a:off x="14278173" y="0"/>
              <a:ext cx="2009775" cy="2006600"/>
            </a:xfrm>
            <a:custGeom>
              <a:avLst/>
              <a:gdLst/>
              <a:ahLst/>
              <a:cxnLst/>
              <a:rect l="l" t="t" r="r" b="b"/>
              <a:pathLst>
                <a:path w="2009775" h="2006600">
                  <a:moveTo>
                    <a:pt x="0" y="2006498"/>
                  </a:moveTo>
                  <a:lnTo>
                    <a:pt x="0" y="0"/>
                  </a:lnTo>
                  <a:lnTo>
                    <a:pt x="2009774" y="0"/>
                  </a:lnTo>
                  <a:lnTo>
                    <a:pt x="2009774" y="2006498"/>
                  </a:lnTo>
                  <a:lnTo>
                    <a:pt x="0" y="2006498"/>
                  </a:lnTo>
                  <a:close/>
                </a:path>
              </a:pathLst>
            </a:custGeom>
            <a:solidFill>
              <a:schemeClr val="accent2">
                <a:lumMod val="50000"/>
              </a:schemeClr>
            </a:solidFill>
          </p:spPr>
          <p:txBody>
            <a:bodyPr wrap="square" lIns="0" tIns="0" rIns="0" bIns="0" rtlCol="0"/>
            <a:lstStyle/>
            <a:p>
              <a:endParaRPr/>
            </a:p>
          </p:txBody>
        </p:sp>
      </p:grpSp>
      <p:sp>
        <p:nvSpPr>
          <p:cNvPr id="9" name="object 9"/>
          <p:cNvSpPr/>
          <p:nvPr/>
        </p:nvSpPr>
        <p:spPr>
          <a:xfrm>
            <a:off x="594609" y="260208"/>
            <a:ext cx="1743074" cy="1743074"/>
          </a:xfrm>
          <a:prstGeom prst="rect">
            <a:avLst/>
          </a:prstGeom>
          <a:blipFill>
            <a:blip r:embed="rId2" cstate="print"/>
            <a:stretch>
              <a:fillRect/>
            </a:stretch>
          </a:blipFill>
        </p:spPr>
        <p:txBody>
          <a:bodyPr wrap="square" lIns="0" tIns="0" rIns="0" bIns="0" rtlCol="0"/>
          <a:lstStyle/>
          <a:p>
            <a:endParaRPr/>
          </a:p>
        </p:txBody>
      </p:sp>
      <p:sp>
        <p:nvSpPr>
          <p:cNvPr id="18" name="object 18"/>
          <p:cNvSpPr txBox="1"/>
          <p:nvPr/>
        </p:nvSpPr>
        <p:spPr>
          <a:xfrm>
            <a:off x="1466146" y="4476317"/>
            <a:ext cx="9975215" cy="2228815"/>
          </a:xfrm>
          <a:prstGeom prst="rect">
            <a:avLst/>
          </a:prstGeom>
        </p:spPr>
        <p:txBody>
          <a:bodyPr vert="horz" wrap="square" lIns="0" tIns="12700" rIns="0" bIns="0" rtlCol="0">
            <a:spAutoFit/>
          </a:bodyPr>
          <a:lstStyle/>
          <a:p>
            <a:pPr marL="12700">
              <a:lnSpc>
                <a:spcPct val="100000"/>
              </a:lnSpc>
              <a:spcBef>
                <a:spcPts val="100"/>
              </a:spcBef>
            </a:pPr>
            <a:r>
              <a:rPr lang="en-US" sz="7200" b="1" spc="-240" dirty="0">
                <a:latin typeface="Segoe UI Semibold" panose="020B0702040204020203" pitchFamily="34" charset="0"/>
                <a:cs typeface="Segoe UI Semibold" panose="020B0702040204020203" pitchFamily="34" charset="0"/>
              </a:rPr>
              <a:t>Telangana growth analysis</a:t>
            </a:r>
            <a:endParaRPr sz="7200" dirty="0">
              <a:latin typeface="Segoe UI Semibold" panose="020B0702040204020203" pitchFamily="34" charset="0"/>
              <a:cs typeface="Segoe UI Semibold" panose="020B0702040204020203" pitchFamily="34" charset="0"/>
            </a:endParaRPr>
          </a:p>
        </p:txBody>
      </p:sp>
      <p:sp>
        <p:nvSpPr>
          <p:cNvPr id="19" name="object 19"/>
          <p:cNvSpPr txBox="1"/>
          <p:nvPr/>
        </p:nvSpPr>
        <p:spPr>
          <a:xfrm>
            <a:off x="15240000" y="8555666"/>
            <a:ext cx="3048000" cy="832920"/>
          </a:xfrm>
          <a:prstGeom prst="rect">
            <a:avLst/>
          </a:prstGeom>
        </p:spPr>
        <p:txBody>
          <a:bodyPr vert="horz" wrap="square" lIns="0" tIns="100965" rIns="0" bIns="0" rtlCol="0">
            <a:spAutoFit/>
          </a:bodyPr>
          <a:lstStyle/>
          <a:p>
            <a:pPr marL="12700">
              <a:lnSpc>
                <a:spcPct val="100000"/>
              </a:lnSpc>
              <a:spcBef>
                <a:spcPts val="795"/>
              </a:spcBef>
            </a:pPr>
            <a:r>
              <a:rPr sz="2000" spc="155" dirty="0">
                <a:latin typeface="Segoe UI Semibold" panose="020B0702040204020203" pitchFamily="34" charset="0"/>
                <a:cs typeface="Segoe UI Semibold" panose="020B0702040204020203" pitchFamily="34" charset="0"/>
              </a:rPr>
              <a:t>CREATED</a:t>
            </a:r>
            <a:r>
              <a:rPr sz="2000" spc="340" dirty="0">
                <a:latin typeface="Segoe UI Semibold" panose="020B0702040204020203" pitchFamily="34" charset="0"/>
                <a:cs typeface="Segoe UI Semibold" panose="020B0702040204020203" pitchFamily="34" charset="0"/>
              </a:rPr>
              <a:t> </a:t>
            </a:r>
            <a:r>
              <a:rPr sz="2000" spc="95" dirty="0">
                <a:latin typeface="Segoe UI Semibold" panose="020B0702040204020203" pitchFamily="34" charset="0"/>
                <a:cs typeface="Segoe UI Semibold" panose="020B0702040204020203" pitchFamily="34" charset="0"/>
              </a:rPr>
              <a:t>BY</a:t>
            </a:r>
            <a:endParaRPr sz="2000" dirty="0">
              <a:latin typeface="Segoe UI Semibold" panose="020B0702040204020203" pitchFamily="34" charset="0"/>
              <a:cs typeface="Segoe UI Semibold" panose="020B0702040204020203" pitchFamily="34" charset="0"/>
            </a:endParaRPr>
          </a:p>
          <a:p>
            <a:pPr marL="12700">
              <a:lnSpc>
                <a:spcPct val="100000"/>
              </a:lnSpc>
              <a:spcBef>
                <a:spcPts val="935"/>
              </a:spcBef>
              <a:tabLst>
                <a:tab pos="1402715" algn="l"/>
              </a:tabLst>
            </a:pPr>
            <a:r>
              <a:rPr lang="en-US" sz="2000" b="1" spc="385" dirty="0">
                <a:latin typeface="Segoe UI Semibold" panose="020B0702040204020203" pitchFamily="34" charset="0"/>
                <a:cs typeface="Segoe UI Semibold" panose="020B0702040204020203" pitchFamily="34" charset="0"/>
              </a:rPr>
              <a:t>Malissa Rodrigues</a:t>
            </a:r>
            <a:endParaRPr sz="2000" dirty="0">
              <a:latin typeface="Segoe UI Semibold" panose="020B0702040204020203" pitchFamily="34" charset="0"/>
              <a:cs typeface="Segoe UI Semibold" panose="020B0702040204020203" pitchFamily="34" charset="0"/>
            </a:endParaRPr>
          </a:p>
        </p:txBody>
      </p:sp>
      <p:sp>
        <p:nvSpPr>
          <p:cNvPr id="22" name="object 22"/>
          <p:cNvSpPr/>
          <p:nvPr/>
        </p:nvSpPr>
        <p:spPr>
          <a:xfrm>
            <a:off x="1323977" y="6981156"/>
            <a:ext cx="7820023" cy="174127"/>
          </a:xfrm>
          <a:prstGeom prst="rect">
            <a:avLst/>
          </a:prstGeom>
          <a:solidFill>
            <a:schemeClr val="accent2">
              <a:lumMod val="50000"/>
            </a:schemeClr>
          </a:solidFill>
        </p:spPr>
        <p:txBody>
          <a:bodyPr wrap="square" lIns="0" tIns="0" rIns="0" bIns="0" rtlCol="0"/>
          <a:lstStyle/>
          <a:p>
            <a:endParaRPr/>
          </a:p>
        </p:txBody>
      </p:sp>
      <p:pic>
        <p:nvPicPr>
          <p:cNvPr id="24" name="Graphic 23" descr="Bar graph with upward trend">
            <a:extLst>
              <a:ext uri="{FF2B5EF4-FFF2-40B4-BE49-F238E27FC236}">
                <a16:creationId xmlns:a16="http://schemas.microsoft.com/office/drawing/2014/main" id="{81029679-A5DB-5FAF-0939-4DE9799A105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29200" y="5738345"/>
            <a:ext cx="966787" cy="966787"/>
          </a:xfrm>
          <a:prstGeom prst="rect">
            <a:avLst/>
          </a:prstGeom>
        </p:spPr>
      </p:pic>
      <p:pic>
        <p:nvPicPr>
          <p:cNvPr id="26" name="Graphic 25" descr="Statistics RTL">
            <a:extLst>
              <a:ext uri="{FF2B5EF4-FFF2-40B4-BE49-F238E27FC236}">
                <a16:creationId xmlns:a16="http://schemas.microsoft.com/office/drawing/2014/main" id="{4E678AFB-3C1C-EEDD-C2C0-58025A8A05F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4825860" y="546100"/>
            <a:ext cx="914400" cy="914400"/>
          </a:xfrm>
          <a:prstGeom prst="rect">
            <a:avLst/>
          </a:prstGeom>
        </p:spPr>
      </p:pic>
      <p:pic>
        <p:nvPicPr>
          <p:cNvPr id="28" name="Graphic 27" descr="Pie chart">
            <a:extLst>
              <a:ext uri="{FF2B5EF4-FFF2-40B4-BE49-F238E27FC236}">
                <a16:creationId xmlns:a16="http://schemas.microsoft.com/office/drawing/2014/main" id="{99482CB6-1A22-9217-2590-FB5F877A702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2813357" y="2514256"/>
            <a:ext cx="914400" cy="914400"/>
          </a:xfrm>
          <a:prstGeom prst="rect">
            <a:avLst/>
          </a:prstGeom>
        </p:spPr>
      </p:pic>
      <p:pic>
        <p:nvPicPr>
          <p:cNvPr id="30" name="Graphic 29" descr="Presentation with bar chart">
            <a:extLst>
              <a:ext uri="{FF2B5EF4-FFF2-40B4-BE49-F238E27FC236}">
                <a16:creationId xmlns:a16="http://schemas.microsoft.com/office/drawing/2014/main" id="{DE84858D-FFEA-9AD2-39EE-11F2D5A9E4C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800823" y="565841"/>
            <a:ext cx="914400" cy="914400"/>
          </a:xfrm>
          <a:prstGeom prst="rect">
            <a:avLst/>
          </a:prstGeom>
        </p:spPr>
      </p:pic>
      <p:pic>
        <p:nvPicPr>
          <p:cNvPr id="32" name="Graphic 31" descr="Bus">
            <a:extLst>
              <a:ext uri="{FF2B5EF4-FFF2-40B4-BE49-F238E27FC236}">
                <a16:creationId xmlns:a16="http://schemas.microsoft.com/office/drawing/2014/main" id="{DE521944-C687-215A-C22A-6B18C385A25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842303" y="6611020"/>
            <a:ext cx="914400" cy="914400"/>
          </a:xfrm>
          <a:prstGeom prst="rect">
            <a:avLst/>
          </a:prstGeom>
        </p:spPr>
      </p:pic>
      <p:pic>
        <p:nvPicPr>
          <p:cNvPr id="34" name="Graphic 33" descr="Document">
            <a:extLst>
              <a:ext uri="{FF2B5EF4-FFF2-40B4-BE49-F238E27FC236}">
                <a16:creationId xmlns:a16="http://schemas.microsoft.com/office/drawing/2014/main" id="{33B15474-E9FF-DFC6-1007-6AC699886B6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4825860" y="4476317"/>
            <a:ext cx="914400" cy="914400"/>
          </a:xfrm>
          <a:prstGeom prst="rect">
            <a:avLst/>
          </a:prstGeom>
        </p:spPr>
      </p:pic>
      <p:pic>
        <p:nvPicPr>
          <p:cNvPr id="38" name="Picture 37">
            <a:extLst>
              <a:ext uri="{FF2B5EF4-FFF2-40B4-BE49-F238E27FC236}">
                <a16:creationId xmlns:a16="http://schemas.microsoft.com/office/drawing/2014/main" id="{7F844190-2531-5EB9-44AE-68E98BF664C7}"/>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6811577" y="2532691"/>
            <a:ext cx="945126" cy="945126"/>
          </a:xfrm>
          <a:prstGeom prst="rect">
            <a:avLst/>
          </a:prstGeom>
        </p:spPr>
      </p:pic>
      <p:pic>
        <p:nvPicPr>
          <p:cNvPr id="50" name="Picture 49">
            <a:extLst>
              <a:ext uri="{FF2B5EF4-FFF2-40B4-BE49-F238E27FC236}">
                <a16:creationId xmlns:a16="http://schemas.microsoft.com/office/drawing/2014/main" id="{FB8CDAFD-CD98-E4EB-BA80-B1BF6D988BFA}"/>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547740" y="281102"/>
            <a:ext cx="1743075" cy="1743075"/>
          </a:xfrm>
          <a:prstGeom prst="rect">
            <a:avLst/>
          </a:prstGeom>
        </p:spPr>
      </p:pic>
      <mc:AlternateContent xmlns:mc="http://schemas.openxmlformats.org/markup-compatibility/2006" xmlns:p14="http://schemas.microsoft.com/office/powerpoint/2010/main">
        <mc:Choice Requires="p14">
          <p:contentPart p14:bwMode="auto" r:id="rId17">
            <p14:nvContentPartPr>
              <p14:cNvPr id="51" name="Ink 50">
                <a:extLst>
                  <a:ext uri="{FF2B5EF4-FFF2-40B4-BE49-F238E27FC236}">
                    <a16:creationId xmlns:a16="http://schemas.microsoft.com/office/drawing/2014/main" id="{D471839C-114B-58FE-BDCA-D66B2DB07C0B}"/>
                  </a:ext>
                </a:extLst>
              </p14:cNvPr>
              <p14:cNvContentPartPr/>
              <p14:nvPr/>
            </p14:nvContentPartPr>
            <p14:xfrm>
              <a:off x="4542874" y="1901046"/>
              <a:ext cx="360" cy="360"/>
            </p14:xfrm>
          </p:contentPart>
        </mc:Choice>
        <mc:Fallback xmlns="">
          <p:pic>
            <p:nvPicPr>
              <p:cNvPr id="51" name="Ink 50">
                <a:extLst>
                  <a:ext uri="{FF2B5EF4-FFF2-40B4-BE49-F238E27FC236}">
                    <a16:creationId xmlns:a16="http://schemas.microsoft.com/office/drawing/2014/main" id="{D471839C-114B-58FE-BDCA-D66B2DB07C0B}"/>
                  </a:ext>
                </a:extLst>
              </p:cNvPr>
              <p:cNvPicPr/>
              <p:nvPr/>
            </p:nvPicPr>
            <p:blipFill>
              <a:blip r:embed="rId18"/>
              <a:stretch>
                <a:fillRect/>
              </a:stretch>
            </p:blipFill>
            <p:spPr>
              <a:xfrm>
                <a:off x="4507234" y="1829406"/>
                <a:ext cx="720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52" name="Ink 51">
                <a:extLst>
                  <a:ext uri="{FF2B5EF4-FFF2-40B4-BE49-F238E27FC236}">
                    <a16:creationId xmlns:a16="http://schemas.microsoft.com/office/drawing/2014/main" id="{472D33EA-BBA3-0E42-2880-9410CCB02183}"/>
                  </a:ext>
                </a:extLst>
              </p14:cNvPr>
              <p14:cNvContentPartPr/>
              <p14:nvPr/>
            </p14:nvContentPartPr>
            <p14:xfrm>
              <a:off x="3947794" y="1894926"/>
              <a:ext cx="336960" cy="109800"/>
            </p14:xfrm>
          </p:contentPart>
        </mc:Choice>
        <mc:Fallback xmlns="">
          <p:pic>
            <p:nvPicPr>
              <p:cNvPr id="52" name="Ink 51">
                <a:extLst>
                  <a:ext uri="{FF2B5EF4-FFF2-40B4-BE49-F238E27FC236}">
                    <a16:creationId xmlns:a16="http://schemas.microsoft.com/office/drawing/2014/main" id="{472D33EA-BBA3-0E42-2880-9410CCB02183}"/>
                  </a:ext>
                </a:extLst>
              </p:cNvPr>
              <p:cNvPicPr/>
              <p:nvPr/>
            </p:nvPicPr>
            <p:blipFill>
              <a:blip r:embed="rId20"/>
              <a:stretch>
                <a:fillRect/>
              </a:stretch>
            </p:blipFill>
            <p:spPr>
              <a:xfrm>
                <a:off x="3912154" y="1822926"/>
                <a:ext cx="408600" cy="2534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53" name="Ink 52">
                <a:extLst>
                  <a:ext uri="{FF2B5EF4-FFF2-40B4-BE49-F238E27FC236}">
                    <a16:creationId xmlns:a16="http://schemas.microsoft.com/office/drawing/2014/main" id="{CFBDDF9C-83C3-ED41-13AD-20350E5FFF29}"/>
                  </a:ext>
                </a:extLst>
              </p14:cNvPr>
              <p14:cNvContentPartPr/>
              <p14:nvPr/>
            </p14:nvContentPartPr>
            <p14:xfrm>
              <a:off x="3804874" y="1442046"/>
              <a:ext cx="586800" cy="648360"/>
            </p14:xfrm>
          </p:contentPart>
        </mc:Choice>
        <mc:Fallback xmlns="">
          <p:pic>
            <p:nvPicPr>
              <p:cNvPr id="53" name="Ink 52">
                <a:extLst>
                  <a:ext uri="{FF2B5EF4-FFF2-40B4-BE49-F238E27FC236}">
                    <a16:creationId xmlns:a16="http://schemas.microsoft.com/office/drawing/2014/main" id="{CFBDDF9C-83C3-ED41-13AD-20350E5FFF29}"/>
                  </a:ext>
                </a:extLst>
              </p:cNvPr>
              <p:cNvPicPr/>
              <p:nvPr/>
            </p:nvPicPr>
            <p:blipFill>
              <a:blip r:embed="rId22"/>
              <a:stretch>
                <a:fillRect/>
              </a:stretch>
            </p:blipFill>
            <p:spPr>
              <a:xfrm>
                <a:off x="3768874" y="1370406"/>
                <a:ext cx="658440" cy="792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54" name="Ink 53">
                <a:extLst>
                  <a:ext uri="{FF2B5EF4-FFF2-40B4-BE49-F238E27FC236}">
                    <a16:creationId xmlns:a16="http://schemas.microsoft.com/office/drawing/2014/main" id="{6711C728-A6D9-B73B-C98D-64B29DB7833D}"/>
                  </a:ext>
                </a:extLst>
              </p14:cNvPr>
              <p14:cNvContentPartPr/>
              <p14:nvPr/>
            </p14:nvContentPartPr>
            <p14:xfrm>
              <a:off x="4241194" y="1311006"/>
              <a:ext cx="115560" cy="155160"/>
            </p14:xfrm>
          </p:contentPart>
        </mc:Choice>
        <mc:Fallback xmlns="">
          <p:pic>
            <p:nvPicPr>
              <p:cNvPr id="54" name="Ink 53">
                <a:extLst>
                  <a:ext uri="{FF2B5EF4-FFF2-40B4-BE49-F238E27FC236}">
                    <a16:creationId xmlns:a16="http://schemas.microsoft.com/office/drawing/2014/main" id="{6711C728-A6D9-B73B-C98D-64B29DB7833D}"/>
                  </a:ext>
                </a:extLst>
              </p:cNvPr>
              <p:cNvPicPr/>
              <p:nvPr/>
            </p:nvPicPr>
            <p:blipFill>
              <a:blip r:embed="rId24"/>
              <a:stretch>
                <a:fillRect/>
              </a:stretch>
            </p:blipFill>
            <p:spPr>
              <a:xfrm>
                <a:off x="4205194" y="1239006"/>
                <a:ext cx="187200" cy="2988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55" name="Ink 54">
                <a:extLst>
                  <a:ext uri="{FF2B5EF4-FFF2-40B4-BE49-F238E27FC236}">
                    <a16:creationId xmlns:a16="http://schemas.microsoft.com/office/drawing/2014/main" id="{608980EE-AD85-7E87-FA2A-79C44FD225D7}"/>
                  </a:ext>
                </a:extLst>
              </p14:cNvPr>
              <p14:cNvContentPartPr/>
              <p14:nvPr/>
            </p14:nvContentPartPr>
            <p14:xfrm>
              <a:off x="3988474" y="230286"/>
              <a:ext cx="381960" cy="1134360"/>
            </p14:xfrm>
          </p:contentPart>
        </mc:Choice>
        <mc:Fallback xmlns="">
          <p:pic>
            <p:nvPicPr>
              <p:cNvPr id="55" name="Ink 54">
                <a:extLst>
                  <a:ext uri="{FF2B5EF4-FFF2-40B4-BE49-F238E27FC236}">
                    <a16:creationId xmlns:a16="http://schemas.microsoft.com/office/drawing/2014/main" id="{608980EE-AD85-7E87-FA2A-79C44FD225D7}"/>
                  </a:ext>
                </a:extLst>
              </p:cNvPr>
              <p:cNvPicPr/>
              <p:nvPr/>
            </p:nvPicPr>
            <p:blipFill>
              <a:blip r:embed="rId26"/>
              <a:stretch>
                <a:fillRect/>
              </a:stretch>
            </p:blipFill>
            <p:spPr>
              <a:xfrm>
                <a:off x="3952834" y="158286"/>
                <a:ext cx="453600" cy="1278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56" name="Ink 55">
                <a:extLst>
                  <a:ext uri="{FF2B5EF4-FFF2-40B4-BE49-F238E27FC236}">
                    <a16:creationId xmlns:a16="http://schemas.microsoft.com/office/drawing/2014/main" id="{B2C8E79A-2BBF-A795-9733-6C5A4116B9F1}"/>
                  </a:ext>
                </a:extLst>
              </p14:cNvPr>
              <p14:cNvContentPartPr/>
              <p14:nvPr/>
            </p14:nvContentPartPr>
            <p14:xfrm>
              <a:off x="2493394" y="202206"/>
              <a:ext cx="1470600" cy="1845360"/>
            </p14:xfrm>
          </p:contentPart>
        </mc:Choice>
        <mc:Fallback xmlns="">
          <p:pic>
            <p:nvPicPr>
              <p:cNvPr id="56" name="Ink 55">
                <a:extLst>
                  <a:ext uri="{FF2B5EF4-FFF2-40B4-BE49-F238E27FC236}">
                    <a16:creationId xmlns:a16="http://schemas.microsoft.com/office/drawing/2014/main" id="{B2C8E79A-2BBF-A795-9733-6C5A4116B9F1}"/>
                  </a:ext>
                </a:extLst>
              </p:cNvPr>
              <p:cNvPicPr/>
              <p:nvPr/>
            </p:nvPicPr>
            <p:blipFill>
              <a:blip r:embed="rId28"/>
              <a:stretch>
                <a:fillRect/>
              </a:stretch>
            </p:blipFill>
            <p:spPr>
              <a:xfrm>
                <a:off x="2457754" y="130566"/>
                <a:ext cx="1542240" cy="1989000"/>
              </a:xfrm>
              <a:prstGeom prst="rect">
                <a:avLst/>
              </a:prstGeom>
            </p:spPr>
          </p:pic>
        </mc:Fallback>
      </mc:AlternateContent>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rgbClr val="F5C4AF"/>
        </a:solidFill>
        <a:effectLst/>
      </p:bgPr>
    </p:bg>
    <p:spTree>
      <p:nvGrpSpPr>
        <p:cNvPr id="1" name=""/>
        <p:cNvGrpSpPr/>
        <p:nvPr/>
      </p:nvGrpSpPr>
      <p:grpSpPr>
        <a:xfrm>
          <a:off x="0" y="0"/>
          <a:ext cx="0" cy="0"/>
          <a:chOff x="0" y="0"/>
          <a:chExt cx="0" cy="0"/>
        </a:xfrm>
      </p:grpSpPr>
      <p:sp>
        <p:nvSpPr>
          <p:cNvPr id="10" name="Title 5">
            <a:extLst>
              <a:ext uri="{FF2B5EF4-FFF2-40B4-BE49-F238E27FC236}">
                <a16:creationId xmlns:a16="http://schemas.microsoft.com/office/drawing/2014/main" id="{1AE5EC2B-3842-EECA-A5AF-1CFCB04908E0}"/>
              </a:ext>
            </a:extLst>
          </p:cNvPr>
          <p:cNvSpPr>
            <a:spLocks noGrp="1"/>
          </p:cNvSpPr>
          <p:nvPr>
            <p:ph type="title"/>
          </p:nvPr>
        </p:nvSpPr>
        <p:spPr>
          <a:xfrm>
            <a:off x="2943223" y="130602"/>
            <a:ext cx="12351647" cy="1661993"/>
          </a:xfrm>
        </p:spPr>
        <p:txBody>
          <a:bodyPr anchor="ctr"/>
          <a:lstStyle/>
          <a:p>
            <a:pPr algn="ctr"/>
            <a:r>
              <a:rPr lang="en-US" sz="5400" b="0" dirty="0">
                <a:latin typeface="Segoe UI Semibold" panose="020B0702040204020203" pitchFamily="34" charset="0"/>
                <a:cs typeface="Segoe UI Semibold" panose="020B0702040204020203" pitchFamily="34" charset="0"/>
              </a:rPr>
              <a:t>Transportation (Vehicle Sales Analysis) </a:t>
            </a:r>
            <a:endParaRPr lang="en-IN" sz="5400" b="0" dirty="0">
              <a:latin typeface="Segoe UI Semibold" panose="020B0702040204020203" pitchFamily="34" charset="0"/>
              <a:cs typeface="Segoe UI Semibold" panose="020B0702040204020203" pitchFamily="34" charset="0"/>
            </a:endParaRPr>
          </a:p>
        </p:txBody>
      </p:sp>
      <p:pic>
        <p:nvPicPr>
          <p:cNvPr id="20" name="Picture 19">
            <a:extLst>
              <a:ext uri="{FF2B5EF4-FFF2-40B4-BE49-F238E27FC236}">
                <a16:creationId xmlns:a16="http://schemas.microsoft.com/office/drawing/2014/main" id="{F6E11D3C-175C-F8D9-2435-1E1601556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462" y="204590"/>
            <a:ext cx="1743075" cy="1743075"/>
          </a:xfrm>
          <a:prstGeom prst="rect">
            <a:avLst/>
          </a:prstGeom>
        </p:spPr>
      </p:pic>
      <p:sp>
        <p:nvSpPr>
          <p:cNvPr id="21" name="object 9">
            <a:extLst>
              <a:ext uri="{FF2B5EF4-FFF2-40B4-BE49-F238E27FC236}">
                <a16:creationId xmlns:a16="http://schemas.microsoft.com/office/drawing/2014/main" id="{24B26143-87EA-C60C-3441-ADFA298706AC}"/>
              </a:ext>
            </a:extLst>
          </p:cNvPr>
          <p:cNvSpPr/>
          <p:nvPr/>
        </p:nvSpPr>
        <p:spPr>
          <a:xfrm>
            <a:off x="16411575" y="8473093"/>
            <a:ext cx="1743074" cy="1743074"/>
          </a:xfrm>
          <a:prstGeom prst="rect">
            <a:avLst/>
          </a:prstGeom>
          <a:blipFill>
            <a:blip r:embed="rId3" cstate="print"/>
            <a:stretch>
              <a:fillRect/>
            </a:stretch>
          </a:blipFill>
        </p:spPr>
        <p:txBody>
          <a:bodyPr wrap="square" lIns="0" tIns="0" rIns="0" bIns="0" rtlCol="0"/>
          <a:lstStyle/>
          <a:p>
            <a:endParaRPr/>
          </a:p>
        </p:txBody>
      </p:sp>
      <p:sp>
        <p:nvSpPr>
          <p:cNvPr id="22" name="object 22">
            <a:extLst>
              <a:ext uri="{FF2B5EF4-FFF2-40B4-BE49-F238E27FC236}">
                <a16:creationId xmlns:a16="http://schemas.microsoft.com/office/drawing/2014/main" id="{B3666A2A-C12B-5035-3DAB-B708D280FEDE}"/>
              </a:ext>
            </a:extLst>
          </p:cNvPr>
          <p:cNvSpPr/>
          <p:nvPr/>
        </p:nvSpPr>
        <p:spPr>
          <a:xfrm flipV="1">
            <a:off x="2936023" y="1404395"/>
            <a:ext cx="12351647" cy="45719"/>
          </a:xfrm>
          <a:prstGeom prst="rect">
            <a:avLst/>
          </a:prstGeom>
          <a:solidFill>
            <a:schemeClr val="accent2">
              <a:lumMod val="50000"/>
            </a:schemeClr>
          </a:solidFill>
        </p:spPr>
        <p:txBody>
          <a:bodyPr wrap="square" lIns="0" tIns="0" rIns="0" bIns="0" rtlCol="0"/>
          <a:lstStyle/>
          <a:p>
            <a:endParaRP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050AC695-245A-2AEA-EA3A-20F234DECBAB}"/>
                  </a:ext>
                </a:extLst>
              </p14:cNvPr>
              <p14:cNvContentPartPr/>
              <p14:nvPr/>
            </p14:nvContentPartPr>
            <p14:xfrm>
              <a:off x="1647905" y="1239042"/>
              <a:ext cx="957240" cy="842400"/>
            </p14:xfrm>
          </p:contentPart>
        </mc:Choice>
        <mc:Fallback xmlns="">
          <p:pic>
            <p:nvPicPr>
              <p:cNvPr id="2" name="Ink 1">
                <a:extLst>
                  <a:ext uri="{FF2B5EF4-FFF2-40B4-BE49-F238E27FC236}">
                    <a16:creationId xmlns:a16="http://schemas.microsoft.com/office/drawing/2014/main" id="{050AC695-245A-2AEA-EA3A-20F234DECBAB}"/>
                  </a:ext>
                </a:extLst>
              </p:cNvPr>
              <p:cNvPicPr/>
              <p:nvPr/>
            </p:nvPicPr>
            <p:blipFill>
              <a:blip r:embed="rId5"/>
              <a:stretch>
                <a:fillRect/>
              </a:stretch>
            </p:blipFill>
            <p:spPr>
              <a:xfrm>
                <a:off x="1611905" y="1167011"/>
                <a:ext cx="1028880" cy="986101"/>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CCA9571A-4CA1-3FE5-C89D-4008AA17AFC3}"/>
                  </a:ext>
                </a:extLst>
              </p14:cNvPr>
              <p14:cNvContentPartPr/>
              <p14:nvPr/>
            </p14:nvContentPartPr>
            <p14:xfrm>
              <a:off x="1697225" y="123042"/>
              <a:ext cx="798840" cy="870480"/>
            </p14:xfrm>
          </p:contentPart>
        </mc:Choice>
        <mc:Fallback xmlns="">
          <p:pic>
            <p:nvPicPr>
              <p:cNvPr id="4" name="Ink 3">
                <a:extLst>
                  <a:ext uri="{FF2B5EF4-FFF2-40B4-BE49-F238E27FC236}">
                    <a16:creationId xmlns:a16="http://schemas.microsoft.com/office/drawing/2014/main" id="{CCA9571A-4CA1-3FE5-C89D-4008AA17AFC3}"/>
                  </a:ext>
                </a:extLst>
              </p:cNvPr>
              <p:cNvPicPr/>
              <p:nvPr/>
            </p:nvPicPr>
            <p:blipFill>
              <a:blip r:embed="rId7"/>
              <a:stretch>
                <a:fillRect/>
              </a:stretch>
            </p:blipFill>
            <p:spPr>
              <a:xfrm>
                <a:off x="1661225" y="51042"/>
                <a:ext cx="870480" cy="10141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39DA5425-F246-D9C6-3667-D04B26E72CB6}"/>
                  </a:ext>
                </a:extLst>
              </p14:cNvPr>
              <p14:cNvContentPartPr/>
              <p14:nvPr/>
            </p14:nvContentPartPr>
            <p14:xfrm>
              <a:off x="485105" y="146802"/>
              <a:ext cx="2003760" cy="1904760"/>
            </p14:xfrm>
          </p:contentPart>
        </mc:Choice>
        <mc:Fallback xmlns="">
          <p:pic>
            <p:nvPicPr>
              <p:cNvPr id="5" name="Ink 4">
                <a:extLst>
                  <a:ext uri="{FF2B5EF4-FFF2-40B4-BE49-F238E27FC236}">
                    <a16:creationId xmlns:a16="http://schemas.microsoft.com/office/drawing/2014/main" id="{39DA5425-F246-D9C6-3667-D04B26E72CB6}"/>
                  </a:ext>
                </a:extLst>
              </p:cNvPr>
              <p:cNvPicPr/>
              <p:nvPr/>
            </p:nvPicPr>
            <p:blipFill>
              <a:blip r:embed="rId9"/>
              <a:stretch>
                <a:fillRect/>
              </a:stretch>
            </p:blipFill>
            <p:spPr>
              <a:xfrm>
                <a:off x="449105" y="74788"/>
                <a:ext cx="2075400" cy="2048427"/>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393D6F27-6C50-8782-5494-1C549EAB1C3B}"/>
                  </a:ext>
                </a:extLst>
              </p14:cNvPr>
              <p14:cNvContentPartPr/>
              <p14:nvPr/>
            </p14:nvContentPartPr>
            <p14:xfrm>
              <a:off x="2397065" y="1136802"/>
              <a:ext cx="12960" cy="146880"/>
            </p14:xfrm>
          </p:contentPart>
        </mc:Choice>
        <mc:Fallback xmlns="">
          <p:pic>
            <p:nvPicPr>
              <p:cNvPr id="6" name="Ink 5">
                <a:extLst>
                  <a:ext uri="{FF2B5EF4-FFF2-40B4-BE49-F238E27FC236}">
                    <a16:creationId xmlns:a16="http://schemas.microsoft.com/office/drawing/2014/main" id="{393D6F27-6C50-8782-5494-1C549EAB1C3B}"/>
                  </a:ext>
                </a:extLst>
              </p:cNvPr>
              <p:cNvPicPr/>
              <p:nvPr/>
            </p:nvPicPr>
            <p:blipFill>
              <a:blip r:embed="rId11"/>
              <a:stretch>
                <a:fillRect/>
              </a:stretch>
            </p:blipFill>
            <p:spPr>
              <a:xfrm>
                <a:off x="2361065" y="1064978"/>
                <a:ext cx="84600" cy="290169"/>
              </a:xfrm>
              <a:prstGeom prst="rect">
                <a:avLst/>
              </a:prstGeom>
            </p:spPr>
          </p:pic>
        </mc:Fallback>
      </mc:AlternateContent>
      <p:sp>
        <p:nvSpPr>
          <p:cNvPr id="9" name="TextBox 8">
            <a:extLst>
              <a:ext uri="{FF2B5EF4-FFF2-40B4-BE49-F238E27FC236}">
                <a16:creationId xmlns:a16="http://schemas.microsoft.com/office/drawing/2014/main" id="{EE20F360-B849-301B-CBCF-AC179E5737AB}"/>
              </a:ext>
            </a:extLst>
          </p:cNvPr>
          <p:cNvSpPr txBox="1"/>
          <p:nvPr/>
        </p:nvSpPr>
        <p:spPr>
          <a:xfrm>
            <a:off x="2329800" y="1634767"/>
            <a:ext cx="11125197" cy="1015663"/>
          </a:xfrm>
          <a:prstGeom prst="rect">
            <a:avLst/>
          </a:prstGeom>
          <a:noFill/>
        </p:spPr>
        <p:txBody>
          <a:bodyPr wrap="square">
            <a:spAutoFit/>
          </a:bodyPr>
          <a:lstStyle/>
          <a:p>
            <a:pPr algn="l"/>
            <a:r>
              <a:rPr lang="en-US" sz="2000" dirty="0">
                <a:solidFill>
                  <a:srgbClr val="000000"/>
                </a:solidFill>
                <a:latin typeface="Segoe UI" panose="020B0502040204020203" pitchFamily="34" charset="0"/>
                <a:cs typeface="Segoe UI" panose="020B0502040204020203" pitchFamily="34" charset="0"/>
              </a:rPr>
              <a:t>1</a:t>
            </a:r>
            <a:r>
              <a:rPr lang="en-US" sz="2000" b="0" i="0" u="none" strike="noStrike" baseline="0" dirty="0">
                <a:solidFill>
                  <a:srgbClr val="000000"/>
                </a:solidFill>
                <a:latin typeface="Segoe UI" panose="020B0502040204020203" pitchFamily="34" charset="0"/>
                <a:cs typeface="Segoe UI" panose="020B0502040204020203" pitchFamily="34" charset="0"/>
              </a:rPr>
              <a:t>. List down the top 3 and bottom 3 districts that have shown the highest and lowest vehicle sales growth during FY 2022 compared to FY 2021? (Consider and compare categories: Petrol, Diesel and Electric)</a:t>
            </a:r>
          </a:p>
        </p:txBody>
      </p:sp>
      <p:pic>
        <p:nvPicPr>
          <p:cNvPr id="16" name="Picture 15">
            <a:extLst>
              <a:ext uri="{FF2B5EF4-FFF2-40B4-BE49-F238E27FC236}">
                <a16:creationId xmlns:a16="http://schemas.microsoft.com/office/drawing/2014/main" id="{34A6401D-E508-501F-7E55-E15AEA546960}"/>
              </a:ext>
            </a:extLst>
          </p:cNvPr>
          <p:cNvPicPr>
            <a:picLocks noChangeAspect="1"/>
          </p:cNvPicPr>
          <p:nvPr/>
        </p:nvPicPr>
        <p:blipFill>
          <a:blip r:embed="rId12"/>
          <a:stretch>
            <a:fillRect/>
          </a:stretch>
        </p:blipFill>
        <p:spPr>
          <a:xfrm>
            <a:off x="2380996" y="3221458"/>
            <a:ext cx="3919299" cy="3347095"/>
          </a:xfrm>
          <a:prstGeom prst="rect">
            <a:avLst/>
          </a:prstGeom>
        </p:spPr>
      </p:pic>
      <p:pic>
        <p:nvPicPr>
          <p:cNvPr id="18" name="Picture 17">
            <a:extLst>
              <a:ext uri="{FF2B5EF4-FFF2-40B4-BE49-F238E27FC236}">
                <a16:creationId xmlns:a16="http://schemas.microsoft.com/office/drawing/2014/main" id="{68FA14F4-F734-98D8-E219-2F4ECC8CD0EB}"/>
              </a:ext>
            </a:extLst>
          </p:cNvPr>
          <p:cNvPicPr>
            <a:picLocks noChangeAspect="1"/>
          </p:cNvPicPr>
          <p:nvPr/>
        </p:nvPicPr>
        <p:blipFill>
          <a:blip r:embed="rId13"/>
          <a:stretch>
            <a:fillRect/>
          </a:stretch>
        </p:blipFill>
        <p:spPr>
          <a:xfrm>
            <a:off x="2380997" y="6681280"/>
            <a:ext cx="3919298" cy="3406335"/>
          </a:xfrm>
          <a:prstGeom prst="rect">
            <a:avLst/>
          </a:prstGeom>
        </p:spPr>
      </p:pic>
      <p:sp>
        <p:nvSpPr>
          <p:cNvPr id="19" name="object 22">
            <a:extLst>
              <a:ext uri="{FF2B5EF4-FFF2-40B4-BE49-F238E27FC236}">
                <a16:creationId xmlns:a16="http://schemas.microsoft.com/office/drawing/2014/main" id="{D5C7C7E7-EB6B-1514-4794-CB6C5DCA054E}"/>
              </a:ext>
            </a:extLst>
          </p:cNvPr>
          <p:cNvSpPr/>
          <p:nvPr/>
        </p:nvSpPr>
        <p:spPr>
          <a:xfrm rot="5400000">
            <a:off x="3034060" y="6518947"/>
            <a:ext cx="7149779" cy="45719"/>
          </a:xfrm>
          <a:prstGeom prst="rect">
            <a:avLst/>
          </a:prstGeom>
          <a:solidFill>
            <a:schemeClr val="accent2">
              <a:lumMod val="50000"/>
            </a:schemeClr>
          </a:solidFill>
        </p:spPr>
        <p:txBody>
          <a:bodyPr wrap="square" lIns="0" tIns="0" rIns="0" bIns="0" rtlCol="0"/>
          <a:lstStyle/>
          <a:p>
            <a:endParaRPr/>
          </a:p>
        </p:txBody>
      </p:sp>
      <p:pic>
        <p:nvPicPr>
          <p:cNvPr id="32" name="Picture 31">
            <a:extLst>
              <a:ext uri="{FF2B5EF4-FFF2-40B4-BE49-F238E27FC236}">
                <a16:creationId xmlns:a16="http://schemas.microsoft.com/office/drawing/2014/main" id="{BE4C4F8C-0771-3EDF-1525-9AC187E19805}"/>
              </a:ext>
            </a:extLst>
          </p:cNvPr>
          <p:cNvPicPr>
            <a:picLocks noChangeAspect="1"/>
          </p:cNvPicPr>
          <p:nvPr/>
        </p:nvPicPr>
        <p:blipFill>
          <a:blip r:embed="rId14"/>
          <a:stretch>
            <a:fillRect/>
          </a:stretch>
        </p:blipFill>
        <p:spPr>
          <a:xfrm>
            <a:off x="6917605" y="3221458"/>
            <a:ext cx="3838575" cy="3347095"/>
          </a:xfrm>
          <a:prstGeom prst="rect">
            <a:avLst/>
          </a:prstGeom>
        </p:spPr>
      </p:pic>
      <p:pic>
        <p:nvPicPr>
          <p:cNvPr id="34" name="Picture 33">
            <a:extLst>
              <a:ext uri="{FF2B5EF4-FFF2-40B4-BE49-F238E27FC236}">
                <a16:creationId xmlns:a16="http://schemas.microsoft.com/office/drawing/2014/main" id="{07E3D4B7-A22B-F0A3-4081-68F8987E80FB}"/>
              </a:ext>
            </a:extLst>
          </p:cNvPr>
          <p:cNvPicPr>
            <a:picLocks noChangeAspect="1"/>
          </p:cNvPicPr>
          <p:nvPr/>
        </p:nvPicPr>
        <p:blipFill>
          <a:blip r:embed="rId15"/>
          <a:stretch>
            <a:fillRect/>
          </a:stretch>
        </p:blipFill>
        <p:spPr>
          <a:xfrm>
            <a:off x="6917605" y="6674709"/>
            <a:ext cx="3838575" cy="3419475"/>
          </a:xfrm>
          <a:prstGeom prst="rect">
            <a:avLst/>
          </a:prstGeom>
        </p:spPr>
      </p:pic>
      <p:sp>
        <p:nvSpPr>
          <p:cNvPr id="35" name="object 22">
            <a:extLst>
              <a:ext uri="{FF2B5EF4-FFF2-40B4-BE49-F238E27FC236}">
                <a16:creationId xmlns:a16="http://schemas.microsoft.com/office/drawing/2014/main" id="{EF5472C8-C33A-3174-895B-CB8E8E6EBE28}"/>
              </a:ext>
            </a:extLst>
          </p:cNvPr>
          <p:cNvSpPr/>
          <p:nvPr/>
        </p:nvSpPr>
        <p:spPr>
          <a:xfrm rot="5400000">
            <a:off x="7489945" y="6518948"/>
            <a:ext cx="7149779" cy="45719"/>
          </a:xfrm>
          <a:prstGeom prst="rect">
            <a:avLst/>
          </a:prstGeom>
          <a:solidFill>
            <a:schemeClr val="accent2">
              <a:lumMod val="50000"/>
            </a:schemeClr>
          </a:solidFill>
        </p:spPr>
        <p:txBody>
          <a:bodyPr wrap="square" lIns="0" tIns="0" rIns="0" bIns="0" rtlCol="0"/>
          <a:lstStyle/>
          <a:p>
            <a:endParaRPr/>
          </a:p>
        </p:txBody>
      </p:sp>
      <p:pic>
        <p:nvPicPr>
          <p:cNvPr id="37" name="Picture 36">
            <a:extLst>
              <a:ext uri="{FF2B5EF4-FFF2-40B4-BE49-F238E27FC236}">
                <a16:creationId xmlns:a16="http://schemas.microsoft.com/office/drawing/2014/main" id="{337147B9-9F6B-E584-B16C-67BEDF638AF0}"/>
              </a:ext>
            </a:extLst>
          </p:cNvPr>
          <p:cNvPicPr>
            <a:picLocks noChangeAspect="1"/>
          </p:cNvPicPr>
          <p:nvPr/>
        </p:nvPicPr>
        <p:blipFill>
          <a:blip r:embed="rId16"/>
          <a:stretch>
            <a:fillRect/>
          </a:stretch>
        </p:blipFill>
        <p:spPr>
          <a:xfrm>
            <a:off x="11373489" y="6681280"/>
            <a:ext cx="3914775" cy="3391798"/>
          </a:xfrm>
          <a:prstGeom prst="rect">
            <a:avLst/>
          </a:prstGeom>
        </p:spPr>
      </p:pic>
      <p:pic>
        <p:nvPicPr>
          <p:cNvPr id="39" name="Picture 38">
            <a:extLst>
              <a:ext uri="{FF2B5EF4-FFF2-40B4-BE49-F238E27FC236}">
                <a16:creationId xmlns:a16="http://schemas.microsoft.com/office/drawing/2014/main" id="{510753E2-8BDE-323C-E81A-E9E7570996F9}"/>
              </a:ext>
            </a:extLst>
          </p:cNvPr>
          <p:cNvPicPr>
            <a:picLocks noChangeAspect="1"/>
          </p:cNvPicPr>
          <p:nvPr/>
        </p:nvPicPr>
        <p:blipFill>
          <a:blip r:embed="rId17"/>
          <a:stretch>
            <a:fillRect/>
          </a:stretch>
        </p:blipFill>
        <p:spPr>
          <a:xfrm>
            <a:off x="11373489" y="3221457"/>
            <a:ext cx="3914775" cy="3347095"/>
          </a:xfrm>
          <a:prstGeom prst="rect">
            <a:avLst/>
          </a:prstGeom>
        </p:spPr>
      </p:pic>
      <p:sp>
        <p:nvSpPr>
          <p:cNvPr id="40" name="TextBox 39">
            <a:extLst>
              <a:ext uri="{FF2B5EF4-FFF2-40B4-BE49-F238E27FC236}">
                <a16:creationId xmlns:a16="http://schemas.microsoft.com/office/drawing/2014/main" id="{6883B536-B023-4AE8-D4C3-BD9555B3974A}"/>
              </a:ext>
            </a:extLst>
          </p:cNvPr>
          <p:cNvSpPr txBox="1"/>
          <p:nvPr/>
        </p:nvSpPr>
        <p:spPr>
          <a:xfrm>
            <a:off x="3636285" y="2718400"/>
            <a:ext cx="1408719" cy="369332"/>
          </a:xfrm>
          <a:prstGeom prst="rect">
            <a:avLst/>
          </a:prstGeom>
          <a:noFill/>
        </p:spPr>
        <p:txBody>
          <a:bodyPr wrap="none" rtlCol="0">
            <a:spAutoFit/>
          </a:bodyPr>
          <a:lstStyle/>
          <a:p>
            <a:r>
              <a:rPr lang="en-US" dirty="0"/>
              <a:t>PETROL TYPE</a:t>
            </a:r>
            <a:endParaRPr lang="en-IN" dirty="0"/>
          </a:p>
        </p:txBody>
      </p:sp>
      <p:sp>
        <p:nvSpPr>
          <p:cNvPr id="41" name="TextBox 40">
            <a:extLst>
              <a:ext uri="{FF2B5EF4-FFF2-40B4-BE49-F238E27FC236}">
                <a16:creationId xmlns:a16="http://schemas.microsoft.com/office/drawing/2014/main" id="{9C8EAFFC-DACA-6FD0-1C96-6E40962EF5B8}"/>
              </a:ext>
            </a:extLst>
          </p:cNvPr>
          <p:cNvSpPr txBox="1"/>
          <p:nvPr/>
        </p:nvSpPr>
        <p:spPr>
          <a:xfrm>
            <a:off x="8072701" y="2727050"/>
            <a:ext cx="1318951" cy="369332"/>
          </a:xfrm>
          <a:prstGeom prst="rect">
            <a:avLst/>
          </a:prstGeom>
          <a:noFill/>
        </p:spPr>
        <p:txBody>
          <a:bodyPr wrap="none" rtlCol="0">
            <a:spAutoFit/>
          </a:bodyPr>
          <a:lstStyle/>
          <a:p>
            <a:r>
              <a:rPr lang="en-US" dirty="0"/>
              <a:t>DIESEL TYPE</a:t>
            </a:r>
            <a:endParaRPr lang="en-IN" dirty="0"/>
          </a:p>
        </p:txBody>
      </p:sp>
      <p:sp>
        <p:nvSpPr>
          <p:cNvPr id="42" name="TextBox 41">
            <a:extLst>
              <a:ext uri="{FF2B5EF4-FFF2-40B4-BE49-F238E27FC236}">
                <a16:creationId xmlns:a16="http://schemas.microsoft.com/office/drawing/2014/main" id="{6754B4C1-A0F5-0649-6F1E-FD329F126CA8}"/>
              </a:ext>
            </a:extLst>
          </p:cNvPr>
          <p:cNvSpPr txBox="1"/>
          <p:nvPr/>
        </p:nvSpPr>
        <p:spPr>
          <a:xfrm>
            <a:off x="12721285" y="2718400"/>
            <a:ext cx="1555298" cy="369332"/>
          </a:xfrm>
          <a:prstGeom prst="rect">
            <a:avLst/>
          </a:prstGeom>
          <a:noFill/>
        </p:spPr>
        <p:txBody>
          <a:bodyPr wrap="none" rtlCol="0">
            <a:spAutoFit/>
          </a:bodyPr>
          <a:lstStyle/>
          <a:p>
            <a:r>
              <a:rPr lang="en-US" dirty="0"/>
              <a:t>ELECTRIC TYPE</a:t>
            </a:r>
            <a:endParaRPr lang="en-IN" dirty="0"/>
          </a:p>
        </p:txBody>
      </p:sp>
    </p:spTree>
    <p:extLst>
      <p:ext uri="{BB962C8B-B14F-4D97-AF65-F5344CB8AC3E}">
        <p14:creationId xmlns:p14="http://schemas.microsoft.com/office/powerpoint/2010/main" val="26197967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rgbClr val="F5C4AF"/>
        </a:solidFill>
        <a:effectLst/>
      </p:bgPr>
    </p:bg>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F6E11D3C-175C-F8D9-2435-1E1601556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462" y="204590"/>
            <a:ext cx="1743075" cy="1743075"/>
          </a:xfrm>
          <a:prstGeom prst="rect">
            <a:avLst/>
          </a:prstGeom>
        </p:spPr>
      </p:pic>
      <p:sp>
        <p:nvSpPr>
          <p:cNvPr id="21" name="object 9">
            <a:extLst>
              <a:ext uri="{FF2B5EF4-FFF2-40B4-BE49-F238E27FC236}">
                <a16:creationId xmlns:a16="http://schemas.microsoft.com/office/drawing/2014/main" id="{24B26143-87EA-C60C-3441-ADFA298706AC}"/>
              </a:ext>
            </a:extLst>
          </p:cNvPr>
          <p:cNvSpPr/>
          <p:nvPr/>
        </p:nvSpPr>
        <p:spPr>
          <a:xfrm>
            <a:off x="16411575" y="8473093"/>
            <a:ext cx="1743074" cy="1743074"/>
          </a:xfrm>
          <a:prstGeom prst="rect">
            <a:avLst/>
          </a:prstGeom>
          <a:blipFill>
            <a:blip r:embed="rId3" cstate="print"/>
            <a:stretch>
              <a:fillRect/>
            </a:stretch>
          </a:blipFill>
        </p:spPr>
        <p:txBody>
          <a:bodyPr wrap="square" lIns="0" tIns="0" rIns="0" bIns="0" rtlCol="0"/>
          <a:lstStyle/>
          <a:p>
            <a:endParaRPr/>
          </a:p>
        </p:txBody>
      </p:sp>
      <p:sp>
        <p:nvSpPr>
          <p:cNvPr id="22" name="object 22">
            <a:extLst>
              <a:ext uri="{FF2B5EF4-FFF2-40B4-BE49-F238E27FC236}">
                <a16:creationId xmlns:a16="http://schemas.microsoft.com/office/drawing/2014/main" id="{B3666A2A-C12B-5035-3DAB-B708D280FEDE}"/>
              </a:ext>
            </a:extLst>
          </p:cNvPr>
          <p:cNvSpPr/>
          <p:nvPr/>
        </p:nvSpPr>
        <p:spPr>
          <a:xfrm>
            <a:off x="2936023" y="1450114"/>
            <a:ext cx="11001377" cy="45719"/>
          </a:xfrm>
          <a:prstGeom prst="rect">
            <a:avLst/>
          </a:prstGeom>
          <a:solidFill>
            <a:schemeClr val="accent2">
              <a:lumMod val="50000"/>
            </a:schemeClr>
          </a:solidFill>
        </p:spPr>
        <p:txBody>
          <a:bodyPr wrap="square" lIns="0" tIns="0" rIns="0" bIns="0" rtlCol="0"/>
          <a:lstStyle/>
          <a:p>
            <a:endParaRPr/>
          </a:p>
        </p:txBody>
      </p:sp>
      <p:sp>
        <p:nvSpPr>
          <p:cNvPr id="23" name="object 4">
            <a:extLst>
              <a:ext uri="{FF2B5EF4-FFF2-40B4-BE49-F238E27FC236}">
                <a16:creationId xmlns:a16="http://schemas.microsoft.com/office/drawing/2014/main" id="{E1721583-6A1F-428A-37EC-28DF557B4BF7}"/>
              </a:ext>
            </a:extLst>
          </p:cNvPr>
          <p:cNvSpPr/>
          <p:nvPr/>
        </p:nvSpPr>
        <p:spPr>
          <a:xfrm>
            <a:off x="14268450" y="1985541"/>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60000"/>
              <a:lumOff val="40000"/>
            </a:schemeClr>
          </a:solidFill>
        </p:spPr>
        <p:txBody>
          <a:bodyPr wrap="square" lIns="0" tIns="0" rIns="0" bIns="0" rtlCol="0"/>
          <a:lstStyle/>
          <a:p>
            <a:endParaRPr/>
          </a:p>
        </p:txBody>
      </p:sp>
      <p:sp>
        <p:nvSpPr>
          <p:cNvPr id="24" name="object 5">
            <a:extLst>
              <a:ext uri="{FF2B5EF4-FFF2-40B4-BE49-F238E27FC236}">
                <a16:creationId xmlns:a16="http://schemas.microsoft.com/office/drawing/2014/main" id="{E333CA5E-07FC-E347-2667-29345BE63296}"/>
              </a:ext>
            </a:extLst>
          </p:cNvPr>
          <p:cNvSpPr/>
          <p:nvPr/>
        </p:nvSpPr>
        <p:spPr>
          <a:xfrm>
            <a:off x="14278173" y="8283312"/>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50000"/>
            </a:schemeClr>
          </a:solidFill>
        </p:spPr>
        <p:txBody>
          <a:bodyPr wrap="square" lIns="0" tIns="0" rIns="0" bIns="0" rtlCol="0"/>
          <a:lstStyle/>
          <a:p>
            <a:endParaRPr/>
          </a:p>
        </p:txBody>
      </p:sp>
      <p:sp>
        <p:nvSpPr>
          <p:cNvPr id="25" name="object 7">
            <a:extLst>
              <a:ext uri="{FF2B5EF4-FFF2-40B4-BE49-F238E27FC236}">
                <a16:creationId xmlns:a16="http://schemas.microsoft.com/office/drawing/2014/main" id="{C9774C55-359C-61FD-7F84-B95C56455564}"/>
              </a:ext>
            </a:extLst>
          </p:cNvPr>
          <p:cNvSpPr/>
          <p:nvPr/>
        </p:nvSpPr>
        <p:spPr>
          <a:xfrm>
            <a:off x="16290177" y="-21059"/>
            <a:ext cx="2009775" cy="2006600"/>
          </a:xfrm>
          <a:custGeom>
            <a:avLst/>
            <a:gdLst/>
            <a:ahLst/>
            <a:cxnLst/>
            <a:rect l="l" t="t" r="r" b="b"/>
            <a:pathLst>
              <a:path w="2009775" h="2006600">
                <a:moveTo>
                  <a:pt x="0" y="2006498"/>
                </a:moveTo>
                <a:lnTo>
                  <a:pt x="0" y="0"/>
                </a:lnTo>
                <a:lnTo>
                  <a:pt x="2009774" y="0"/>
                </a:lnTo>
                <a:lnTo>
                  <a:pt x="2009774" y="2006498"/>
                </a:lnTo>
                <a:lnTo>
                  <a:pt x="0" y="2006498"/>
                </a:lnTo>
                <a:close/>
              </a:path>
            </a:pathLst>
          </a:custGeom>
          <a:solidFill>
            <a:schemeClr val="accent2">
              <a:lumMod val="50000"/>
            </a:schemeClr>
          </a:solidFill>
        </p:spPr>
        <p:txBody>
          <a:bodyPr wrap="square" lIns="0" tIns="0" rIns="0" bIns="0" rtlCol="0"/>
          <a:lstStyle/>
          <a:p>
            <a:endParaRPr/>
          </a:p>
        </p:txBody>
      </p:sp>
      <p:sp>
        <p:nvSpPr>
          <p:cNvPr id="26" name="object 4">
            <a:extLst>
              <a:ext uri="{FF2B5EF4-FFF2-40B4-BE49-F238E27FC236}">
                <a16:creationId xmlns:a16="http://schemas.microsoft.com/office/drawing/2014/main" id="{F16FE928-04DD-F1E9-8A61-9AAC1A9A5372}"/>
              </a:ext>
            </a:extLst>
          </p:cNvPr>
          <p:cNvSpPr/>
          <p:nvPr/>
        </p:nvSpPr>
        <p:spPr>
          <a:xfrm>
            <a:off x="16278225" y="6273537"/>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60000"/>
              <a:lumOff val="40000"/>
            </a:schemeClr>
          </a:solidFill>
        </p:spPr>
        <p:txBody>
          <a:bodyPr wrap="square" lIns="0" tIns="0" rIns="0" bIns="0" rtlCol="0"/>
          <a:lstStyle/>
          <a:p>
            <a:endParaRPr/>
          </a:p>
        </p:txBody>
      </p:sp>
      <p:pic>
        <p:nvPicPr>
          <p:cNvPr id="27" name="Graphic 26" descr="Bus">
            <a:extLst>
              <a:ext uri="{FF2B5EF4-FFF2-40B4-BE49-F238E27FC236}">
                <a16:creationId xmlns:a16="http://schemas.microsoft.com/office/drawing/2014/main" id="{43883AD9-480A-72D1-13B5-1A11DB27EC4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825912" y="6760547"/>
            <a:ext cx="914400" cy="914400"/>
          </a:xfrm>
          <a:prstGeom prst="rect">
            <a:avLst/>
          </a:prstGeom>
        </p:spPr>
      </p:pic>
      <p:pic>
        <p:nvPicPr>
          <p:cNvPr id="28" name="Picture 27">
            <a:extLst>
              <a:ext uri="{FF2B5EF4-FFF2-40B4-BE49-F238E27FC236}">
                <a16:creationId xmlns:a16="http://schemas.microsoft.com/office/drawing/2014/main" id="{6A037A93-40E9-8CB0-CF1D-0C8218EB03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744806" y="2560232"/>
            <a:ext cx="918006" cy="918006"/>
          </a:xfrm>
          <a:prstGeom prst="rect">
            <a:avLst/>
          </a:prstGeom>
        </p:spPr>
      </p:pic>
      <p:pic>
        <p:nvPicPr>
          <p:cNvPr id="29" name="Graphic 28" descr="Statistics RTL">
            <a:extLst>
              <a:ext uri="{FF2B5EF4-FFF2-40B4-BE49-F238E27FC236}">
                <a16:creationId xmlns:a16="http://schemas.microsoft.com/office/drawing/2014/main" id="{9E55AB1F-76F2-5FC0-F104-55C33AD70A0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6822306" y="581433"/>
            <a:ext cx="914400" cy="914400"/>
          </a:xfrm>
          <a:prstGeom prst="rect">
            <a:avLst/>
          </a:prstGeom>
        </p:spPr>
      </p:pic>
      <p:pic>
        <p:nvPicPr>
          <p:cNvPr id="30" name="Graphic 29" descr="Document">
            <a:extLst>
              <a:ext uri="{FF2B5EF4-FFF2-40B4-BE49-F238E27FC236}">
                <a16:creationId xmlns:a16="http://schemas.microsoft.com/office/drawing/2014/main" id="{177BE04F-EF1D-1343-01A7-DF90B94D500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4825860" y="8826500"/>
            <a:ext cx="914400" cy="914400"/>
          </a:xfrm>
          <a:prstGeom prst="rect">
            <a:avLst/>
          </a:prstGeom>
        </p:spPr>
      </p:pic>
      <mc:AlternateContent xmlns:mc="http://schemas.openxmlformats.org/markup-compatibility/2006" xmlns:p14="http://schemas.microsoft.com/office/powerpoint/2010/main">
        <mc:Choice Requires="p14">
          <p:contentPart p14:bwMode="auto" r:id="rId11">
            <p14:nvContentPartPr>
              <p14:cNvPr id="2" name="Ink 1">
                <a:extLst>
                  <a:ext uri="{FF2B5EF4-FFF2-40B4-BE49-F238E27FC236}">
                    <a16:creationId xmlns:a16="http://schemas.microsoft.com/office/drawing/2014/main" id="{050AC695-245A-2AEA-EA3A-20F234DECBAB}"/>
                  </a:ext>
                </a:extLst>
              </p14:cNvPr>
              <p14:cNvContentPartPr/>
              <p14:nvPr/>
            </p14:nvContentPartPr>
            <p14:xfrm>
              <a:off x="1647905" y="1239042"/>
              <a:ext cx="957240" cy="842400"/>
            </p14:xfrm>
          </p:contentPart>
        </mc:Choice>
        <mc:Fallback xmlns="">
          <p:pic>
            <p:nvPicPr>
              <p:cNvPr id="2" name="Ink 1">
                <a:extLst>
                  <a:ext uri="{FF2B5EF4-FFF2-40B4-BE49-F238E27FC236}">
                    <a16:creationId xmlns:a16="http://schemas.microsoft.com/office/drawing/2014/main" id="{050AC695-245A-2AEA-EA3A-20F234DECBAB}"/>
                  </a:ext>
                </a:extLst>
              </p:cNvPr>
              <p:cNvPicPr/>
              <p:nvPr/>
            </p:nvPicPr>
            <p:blipFill>
              <a:blip r:embed="rId12"/>
              <a:stretch>
                <a:fillRect/>
              </a:stretch>
            </p:blipFill>
            <p:spPr>
              <a:xfrm>
                <a:off x="1611905" y="1167011"/>
                <a:ext cx="1028880" cy="986101"/>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 name="Ink 3">
                <a:extLst>
                  <a:ext uri="{FF2B5EF4-FFF2-40B4-BE49-F238E27FC236}">
                    <a16:creationId xmlns:a16="http://schemas.microsoft.com/office/drawing/2014/main" id="{CCA9571A-4CA1-3FE5-C89D-4008AA17AFC3}"/>
                  </a:ext>
                </a:extLst>
              </p14:cNvPr>
              <p14:cNvContentPartPr/>
              <p14:nvPr/>
            </p14:nvContentPartPr>
            <p14:xfrm>
              <a:off x="1697225" y="123042"/>
              <a:ext cx="798840" cy="870480"/>
            </p14:xfrm>
          </p:contentPart>
        </mc:Choice>
        <mc:Fallback xmlns="">
          <p:pic>
            <p:nvPicPr>
              <p:cNvPr id="4" name="Ink 3">
                <a:extLst>
                  <a:ext uri="{FF2B5EF4-FFF2-40B4-BE49-F238E27FC236}">
                    <a16:creationId xmlns:a16="http://schemas.microsoft.com/office/drawing/2014/main" id="{CCA9571A-4CA1-3FE5-C89D-4008AA17AFC3}"/>
                  </a:ext>
                </a:extLst>
              </p:cNvPr>
              <p:cNvPicPr/>
              <p:nvPr/>
            </p:nvPicPr>
            <p:blipFill>
              <a:blip r:embed="rId14"/>
              <a:stretch>
                <a:fillRect/>
              </a:stretch>
            </p:blipFill>
            <p:spPr>
              <a:xfrm>
                <a:off x="1661225" y="51042"/>
                <a:ext cx="870480" cy="10141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5" name="Ink 4">
                <a:extLst>
                  <a:ext uri="{FF2B5EF4-FFF2-40B4-BE49-F238E27FC236}">
                    <a16:creationId xmlns:a16="http://schemas.microsoft.com/office/drawing/2014/main" id="{39DA5425-F246-D9C6-3667-D04B26E72CB6}"/>
                  </a:ext>
                </a:extLst>
              </p14:cNvPr>
              <p14:cNvContentPartPr/>
              <p14:nvPr/>
            </p14:nvContentPartPr>
            <p14:xfrm>
              <a:off x="485105" y="146802"/>
              <a:ext cx="2003760" cy="1904760"/>
            </p14:xfrm>
          </p:contentPart>
        </mc:Choice>
        <mc:Fallback xmlns="">
          <p:pic>
            <p:nvPicPr>
              <p:cNvPr id="5" name="Ink 4">
                <a:extLst>
                  <a:ext uri="{FF2B5EF4-FFF2-40B4-BE49-F238E27FC236}">
                    <a16:creationId xmlns:a16="http://schemas.microsoft.com/office/drawing/2014/main" id="{39DA5425-F246-D9C6-3667-D04B26E72CB6}"/>
                  </a:ext>
                </a:extLst>
              </p:cNvPr>
              <p:cNvPicPr/>
              <p:nvPr/>
            </p:nvPicPr>
            <p:blipFill>
              <a:blip r:embed="rId16"/>
              <a:stretch>
                <a:fillRect/>
              </a:stretch>
            </p:blipFill>
            <p:spPr>
              <a:xfrm>
                <a:off x="449105" y="74788"/>
                <a:ext cx="2075400" cy="2048427"/>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6" name="Ink 5">
                <a:extLst>
                  <a:ext uri="{FF2B5EF4-FFF2-40B4-BE49-F238E27FC236}">
                    <a16:creationId xmlns:a16="http://schemas.microsoft.com/office/drawing/2014/main" id="{393D6F27-6C50-8782-5494-1C549EAB1C3B}"/>
                  </a:ext>
                </a:extLst>
              </p14:cNvPr>
              <p14:cNvContentPartPr/>
              <p14:nvPr/>
            </p14:nvContentPartPr>
            <p14:xfrm>
              <a:off x="2397065" y="1136802"/>
              <a:ext cx="12960" cy="146880"/>
            </p14:xfrm>
          </p:contentPart>
        </mc:Choice>
        <mc:Fallback xmlns="">
          <p:pic>
            <p:nvPicPr>
              <p:cNvPr id="6" name="Ink 5">
                <a:extLst>
                  <a:ext uri="{FF2B5EF4-FFF2-40B4-BE49-F238E27FC236}">
                    <a16:creationId xmlns:a16="http://schemas.microsoft.com/office/drawing/2014/main" id="{393D6F27-6C50-8782-5494-1C549EAB1C3B}"/>
                  </a:ext>
                </a:extLst>
              </p:cNvPr>
              <p:cNvPicPr/>
              <p:nvPr/>
            </p:nvPicPr>
            <p:blipFill>
              <a:blip r:embed="rId18"/>
              <a:stretch>
                <a:fillRect/>
              </a:stretch>
            </p:blipFill>
            <p:spPr>
              <a:xfrm>
                <a:off x="2361065" y="1064978"/>
                <a:ext cx="84600" cy="290169"/>
              </a:xfrm>
              <a:prstGeom prst="rect">
                <a:avLst/>
              </a:prstGeom>
            </p:spPr>
          </p:pic>
        </mc:Fallback>
      </mc:AlternateContent>
      <p:sp>
        <p:nvSpPr>
          <p:cNvPr id="3" name="TextBox 2">
            <a:extLst>
              <a:ext uri="{FF2B5EF4-FFF2-40B4-BE49-F238E27FC236}">
                <a16:creationId xmlns:a16="http://schemas.microsoft.com/office/drawing/2014/main" id="{284057DA-7572-7960-E0CB-711412F6AA14}"/>
              </a:ext>
            </a:extLst>
          </p:cNvPr>
          <p:cNvSpPr txBox="1"/>
          <p:nvPr/>
        </p:nvSpPr>
        <p:spPr>
          <a:xfrm>
            <a:off x="1312197" y="2295411"/>
            <a:ext cx="12625203" cy="1015663"/>
          </a:xfrm>
          <a:prstGeom prst="rect">
            <a:avLst/>
          </a:prstGeom>
          <a:noFill/>
        </p:spPr>
        <p:txBody>
          <a:bodyPr wrap="square" rtlCol="0">
            <a:spAutoFit/>
          </a:bodyPr>
          <a:lstStyle/>
          <a:p>
            <a:pPr algn="l"/>
            <a:r>
              <a:rPr lang="en-US" sz="2000" b="0" i="0" u="none" strike="noStrike" baseline="0" dirty="0">
                <a:solidFill>
                  <a:srgbClr val="000000"/>
                </a:solidFill>
                <a:latin typeface="Segoe UI" panose="020B0502040204020203" pitchFamily="34" charset="0"/>
                <a:cs typeface="Segoe UI" panose="020B0502040204020203" pitchFamily="34" charset="0"/>
              </a:rPr>
              <a:t>2. How does the distribution of vehicles vary by vehicle class (</a:t>
            </a:r>
            <a:r>
              <a:rPr lang="en-US" sz="2000" b="0" i="0" u="none" strike="noStrike" baseline="0" dirty="0" err="1">
                <a:solidFill>
                  <a:srgbClr val="000000"/>
                </a:solidFill>
                <a:latin typeface="Segoe UI" panose="020B0502040204020203" pitchFamily="34" charset="0"/>
                <a:cs typeface="Segoe UI" panose="020B0502040204020203" pitchFamily="34" charset="0"/>
              </a:rPr>
              <a:t>MotorCycle</a:t>
            </a:r>
            <a:r>
              <a:rPr lang="en-US" sz="2000" b="0" i="0" u="none" strike="noStrike" baseline="0" dirty="0">
                <a:solidFill>
                  <a:srgbClr val="000000"/>
                </a:solidFill>
                <a:latin typeface="Segoe UI" panose="020B0502040204020203" pitchFamily="34" charset="0"/>
                <a:cs typeface="Segoe UI" panose="020B0502040204020203" pitchFamily="34" charset="0"/>
              </a:rPr>
              <a:t>, MotorCar, </a:t>
            </a:r>
            <a:r>
              <a:rPr lang="en-US" sz="2000" b="0" i="0" u="none" strike="noStrike" baseline="0" dirty="0" err="1">
                <a:solidFill>
                  <a:srgbClr val="000000"/>
                </a:solidFill>
                <a:latin typeface="Segoe UI" panose="020B0502040204020203" pitchFamily="34" charset="0"/>
                <a:cs typeface="Segoe UI" panose="020B0502040204020203" pitchFamily="34" charset="0"/>
              </a:rPr>
              <a:t>AutoRickshaw</a:t>
            </a:r>
            <a:r>
              <a:rPr lang="en-US" sz="2000" b="0" i="0" u="none" strike="noStrike" baseline="0" dirty="0">
                <a:solidFill>
                  <a:srgbClr val="000000"/>
                </a:solidFill>
                <a:latin typeface="Segoe UI" panose="020B0502040204020203" pitchFamily="34" charset="0"/>
                <a:cs typeface="Segoe UI" panose="020B0502040204020203" pitchFamily="34" charset="0"/>
              </a:rPr>
              <a:t>, Agriculture) across different districts? Are there any districts with a predominant preference for a specific vehicle class? Consider FY 2022 for analysis.</a:t>
            </a:r>
            <a:endParaRPr lang="en-US" sz="2000" dirty="0">
              <a:latin typeface="Segoe UI" panose="020B0502040204020203" pitchFamily="34" charset="0"/>
              <a:cs typeface="Segoe UI" panose="020B0502040204020203" pitchFamily="34" charset="0"/>
            </a:endParaRPr>
          </a:p>
        </p:txBody>
      </p:sp>
      <p:sp>
        <p:nvSpPr>
          <p:cNvPr id="12" name="object 4">
            <a:extLst>
              <a:ext uri="{FF2B5EF4-FFF2-40B4-BE49-F238E27FC236}">
                <a16:creationId xmlns:a16="http://schemas.microsoft.com/office/drawing/2014/main" id="{FF1319AD-7142-5FFC-2BCF-57B0A2D6C43B}"/>
              </a:ext>
            </a:extLst>
          </p:cNvPr>
          <p:cNvSpPr/>
          <p:nvPr/>
        </p:nvSpPr>
        <p:spPr>
          <a:xfrm rot="1787421">
            <a:off x="7191154" y="3314743"/>
            <a:ext cx="1201872" cy="495895"/>
          </a:xfrm>
          <a:custGeom>
            <a:avLst/>
            <a:gdLst/>
            <a:ahLst/>
            <a:cxnLst/>
            <a:rect l="l" t="t" r="r" b="b"/>
            <a:pathLst>
              <a:path w="2132329" h="876300">
                <a:moveTo>
                  <a:pt x="1122597" y="853122"/>
                </a:moveTo>
                <a:lnTo>
                  <a:pt x="1118712" y="837862"/>
                </a:lnTo>
                <a:lnTo>
                  <a:pt x="1120352" y="821693"/>
                </a:lnTo>
                <a:lnTo>
                  <a:pt x="1125658" y="805355"/>
                </a:lnTo>
                <a:lnTo>
                  <a:pt x="1157266" y="743212"/>
                </a:lnTo>
                <a:lnTo>
                  <a:pt x="1185054" y="700226"/>
                </a:lnTo>
                <a:lnTo>
                  <a:pt x="1217142" y="661744"/>
                </a:lnTo>
                <a:lnTo>
                  <a:pt x="1254537" y="628888"/>
                </a:lnTo>
                <a:lnTo>
                  <a:pt x="1298247" y="602774"/>
                </a:lnTo>
                <a:lnTo>
                  <a:pt x="1349278" y="584524"/>
                </a:lnTo>
                <a:lnTo>
                  <a:pt x="1466150" y="554850"/>
                </a:lnTo>
                <a:lnTo>
                  <a:pt x="1505159" y="545246"/>
                </a:lnTo>
                <a:lnTo>
                  <a:pt x="1581007" y="530950"/>
                </a:lnTo>
                <a:lnTo>
                  <a:pt x="1557621" y="513671"/>
                </a:lnTo>
                <a:lnTo>
                  <a:pt x="1493068" y="481899"/>
                </a:lnTo>
                <a:lnTo>
                  <a:pt x="1453166" y="467560"/>
                </a:lnTo>
                <a:lnTo>
                  <a:pt x="1409024" y="454353"/>
                </a:lnTo>
                <a:lnTo>
                  <a:pt x="1361274" y="442354"/>
                </a:lnTo>
                <a:lnTo>
                  <a:pt x="1310549" y="431641"/>
                </a:lnTo>
                <a:lnTo>
                  <a:pt x="1257482" y="422290"/>
                </a:lnTo>
                <a:lnTo>
                  <a:pt x="1202704" y="414375"/>
                </a:lnTo>
                <a:lnTo>
                  <a:pt x="1146848" y="407975"/>
                </a:lnTo>
                <a:lnTo>
                  <a:pt x="1090548" y="403165"/>
                </a:lnTo>
                <a:lnTo>
                  <a:pt x="1034435" y="400022"/>
                </a:lnTo>
                <a:lnTo>
                  <a:pt x="979142" y="398621"/>
                </a:lnTo>
                <a:lnTo>
                  <a:pt x="925302" y="399039"/>
                </a:lnTo>
                <a:lnTo>
                  <a:pt x="873546" y="401353"/>
                </a:lnTo>
                <a:lnTo>
                  <a:pt x="824509" y="405638"/>
                </a:lnTo>
                <a:lnTo>
                  <a:pt x="778821" y="411972"/>
                </a:lnTo>
                <a:lnTo>
                  <a:pt x="737116" y="420429"/>
                </a:lnTo>
                <a:lnTo>
                  <a:pt x="686810" y="433616"/>
                </a:lnTo>
                <a:lnTo>
                  <a:pt x="637623" y="448601"/>
                </a:lnTo>
                <a:lnTo>
                  <a:pt x="589548" y="465365"/>
                </a:lnTo>
                <a:lnTo>
                  <a:pt x="542577" y="483889"/>
                </a:lnTo>
                <a:lnTo>
                  <a:pt x="496701" y="504152"/>
                </a:lnTo>
                <a:lnTo>
                  <a:pt x="451913" y="526136"/>
                </a:lnTo>
                <a:lnTo>
                  <a:pt x="408204" y="549820"/>
                </a:lnTo>
                <a:lnTo>
                  <a:pt x="365567" y="575184"/>
                </a:lnTo>
                <a:lnTo>
                  <a:pt x="323993" y="602210"/>
                </a:lnTo>
                <a:lnTo>
                  <a:pt x="283475" y="630877"/>
                </a:lnTo>
                <a:lnTo>
                  <a:pt x="244004" y="661165"/>
                </a:lnTo>
                <a:lnTo>
                  <a:pt x="205573" y="693056"/>
                </a:lnTo>
                <a:lnTo>
                  <a:pt x="168173" y="726529"/>
                </a:lnTo>
                <a:lnTo>
                  <a:pt x="131796" y="761564"/>
                </a:lnTo>
                <a:lnTo>
                  <a:pt x="96435" y="798143"/>
                </a:lnTo>
                <a:lnTo>
                  <a:pt x="62081" y="836245"/>
                </a:lnTo>
                <a:lnTo>
                  <a:pt x="28726" y="875850"/>
                </a:lnTo>
                <a:lnTo>
                  <a:pt x="9044" y="860249"/>
                </a:lnTo>
                <a:lnTo>
                  <a:pt x="638" y="842368"/>
                </a:lnTo>
                <a:lnTo>
                  <a:pt x="0" y="823092"/>
                </a:lnTo>
                <a:lnTo>
                  <a:pt x="3620" y="803305"/>
                </a:lnTo>
                <a:lnTo>
                  <a:pt x="18483" y="749768"/>
                </a:lnTo>
                <a:lnTo>
                  <a:pt x="38693" y="698740"/>
                </a:lnTo>
                <a:lnTo>
                  <a:pt x="64965" y="650566"/>
                </a:lnTo>
                <a:lnTo>
                  <a:pt x="98017" y="605592"/>
                </a:lnTo>
                <a:lnTo>
                  <a:pt x="132011" y="567082"/>
                </a:lnTo>
                <a:lnTo>
                  <a:pt x="167156" y="530214"/>
                </a:lnTo>
                <a:lnTo>
                  <a:pt x="203432" y="494968"/>
                </a:lnTo>
                <a:lnTo>
                  <a:pt x="240819" y="461323"/>
                </a:lnTo>
                <a:lnTo>
                  <a:pt x="279296" y="429260"/>
                </a:lnTo>
                <a:lnTo>
                  <a:pt x="318841" y="398758"/>
                </a:lnTo>
                <a:lnTo>
                  <a:pt x="359435" y="369798"/>
                </a:lnTo>
                <a:lnTo>
                  <a:pt x="401057" y="342358"/>
                </a:lnTo>
                <a:lnTo>
                  <a:pt x="443686" y="316420"/>
                </a:lnTo>
                <a:lnTo>
                  <a:pt x="487301" y="291962"/>
                </a:lnTo>
                <a:lnTo>
                  <a:pt x="531882" y="268965"/>
                </a:lnTo>
                <a:lnTo>
                  <a:pt x="577408" y="247408"/>
                </a:lnTo>
                <a:lnTo>
                  <a:pt x="623858" y="227272"/>
                </a:lnTo>
                <a:lnTo>
                  <a:pt x="671213" y="208536"/>
                </a:lnTo>
                <a:lnTo>
                  <a:pt x="720293" y="191173"/>
                </a:lnTo>
                <a:lnTo>
                  <a:pt x="769517" y="176115"/>
                </a:lnTo>
                <a:lnTo>
                  <a:pt x="818879" y="163383"/>
                </a:lnTo>
                <a:lnTo>
                  <a:pt x="868370" y="152999"/>
                </a:lnTo>
                <a:lnTo>
                  <a:pt x="917982" y="144986"/>
                </a:lnTo>
                <a:lnTo>
                  <a:pt x="967708" y="139366"/>
                </a:lnTo>
                <a:lnTo>
                  <a:pt x="1017539" y="136160"/>
                </a:lnTo>
                <a:lnTo>
                  <a:pt x="1067469" y="135392"/>
                </a:lnTo>
                <a:lnTo>
                  <a:pt x="1117489" y="137082"/>
                </a:lnTo>
                <a:lnTo>
                  <a:pt x="1167592" y="141253"/>
                </a:lnTo>
                <a:lnTo>
                  <a:pt x="1217769" y="147927"/>
                </a:lnTo>
                <a:lnTo>
                  <a:pt x="1268013" y="157126"/>
                </a:lnTo>
                <a:lnTo>
                  <a:pt x="1318316" y="168873"/>
                </a:lnTo>
                <a:lnTo>
                  <a:pt x="1368671" y="183189"/>
                </a:lnTo>
                <a:lnTo>
                  <a:pt x="1415981" y="198244"/>
                </a:lnTo>
                <a:lnTo>
                  <a:pt x="1463189" y="213915"/>
                </a:lnTo>
                <a:lnTo>
                  <a:pt x="1557748" y="246578"/>
                </a:lnTo>
                <a:lnTo>
                  <a:pt x="1701632" y="296920"/>
                </a:lnTo>
                <a:lnTo>
                  <a:pt x="1688874" y="267575"/>
                </a:lnTo>
                <a:lnTo>
                  <a:pt x="1659013" y="209084"/>
                </a:lnTo>
                <a:lnTo>
                  <a:pt x="1647672" y="171258"/>
                </a:lnTo>
                <a:lnTo>
                  <a:pt x="1650063" y="137520"/>
                </a:lnTo>
                <a:lnTo>
                  <a:pt x="1666731" y="101610"/>
                </a:lnTo>
                <a:lnTo>
                  <a:pt x="1698222" y="57265"/>
                </a:lnTo>
                <a:lnTo>
                  <a:pt x="1751310" y="0"/>
                </a:lnTo>
                <a:lnTo>
                  <a:pt x="1778746" y="35045"/>
                </a:lnTo>
                <a:lnTo>
                  <a:pt x="1960875" y="286017"/>
                </a:lnTo>
                <a:lnTo>
                  <a:pt x="2019584" y="365871"/>
                </a:lnTo>
                <a:lnTo>
                  <a:pt x="2079120" y="445104"/>
                </a:lnTo>
                <a:lnTo>
                  <a:pt x="2109303" y="484407"/>
                </a:lnTo>
                <a:lnTo>
                  <a:pt x="2124833" y="509634"/>
                </a:lnTo>
                <a:lnTo>
                  <a:pt x="2131921" y="533614"/>
                </a:lnTo>
                <a:lnTo>
                  <a:pt x="2131802" y="557303"/>
                </a:lnTo>
                <a:lnTo>
                  <a:pt x="2125711" y="581655"/>
                </a:lnTo>
                <a:lnTo>
                  <a:pt x="2103815" y="629157"/>
                </a:lnTo>
                <a:lnTo>
                  <a:pt x="2074624" y="671677"/>
                </a:lnTo>
                <a:lnTo>
                  <a:pt x="2040206" y="710115"/>
                </a:lnTo>
                <a:lnTo>
                  <a:pt x="2002631" y="745366"/>
                </a:lnTo>
                <a:lnTo>
                  <a:pt x="1965069" y="758827"/>
                </a:lnTo>
                <a:lnTo>
                  <a:pt x="1942196" y="760091"/>
                </a:lnTo>
                <a:lnTo>
                  <a:pt x="1920064" y="759697"/>
                </a:lnTo>
                <a:lnTo>
                  <a:pt x="1869068" y="758129"/>
                </a:lnTo>
                <a:lnTo>
                  <a:pt x="1818125" y="757380"/>
                </a:lnTo>
                <a:lnTo>
                  <a:pt x="1767240" y="757476"/>
                </a:lnTo>
                <a:lnTo>
                  <a:pt x="1716418" y="758448"/>
                </a:lnTo>
                <a:lnTo>
                  <a:pt x="1665663" y="760322"/>
                </a:lnTo>
                <a:lnTo>
                  <a:pt x="1614979" y="763128"/>
                </a:lnTo>
                <a:lnTo>
                  <a:pt x="1564371" y="766895"/>
                </a:lnTo>
                <a:lnTo>
                  <a:pt x="1513842" y="771650"/>
                </a:lnTo>
                <a:lnTo>
                  <a:pt x="1463397" y="777422"/>
                </a:lnTo>
                <a:lnTo>
                  <a:pt x="1413040" y="784239"/>
                </a:lnTo>
                <a:lnTo>
                  <a:pt x="1362776" y="792131"/>
                </a:lnTo>
                <a:lnTo>
                  <a:pt x="1312609" y="801124"/>
                </a:lnTo>
                <a:lnTo>
                  <a:pt x="1265974" y="811697"/>
                </a:lnTo>
                <a:lnTo>
                  <a:pt x="1219276" y="824666"/>
                </a:lnTo>
                <a:lnTo>
                  <a:pt x="1171741" y="838864"/>
                </a:lnTo>
                <a:lnTo>
                  <a:pt x="1122597" y="853122"/>
                </a:lnTo>
                <a:close/>
              </a:path>
            </a:pathLst>
          </a:custGeom>
          <a:solidFill>
            <a:schemeClr val="accent6">
              <a:lumMod val="50000"/>
            </a:schemeClr>
          </a:solidFill>
        </p:spPr>
        <p:txBody>
          <a:bodyPr wrap="square" lIns="0" tIns="0" rIns="0" bIns="0" rtlCol="0"/>
          <a:lstStyle/>
          <a:p>
            <a:endParaRPr dirty="0"/>
          </a:p>
        </p:txBody>
      </p:sp>
      <p:sp>
        <p:nvSpPr>
          <p:cNvPr id="13" name="Title 5">
            <a:extLst>
              <a:ext uri="{FF2B5EF4-FFF2-40B4-BE49-F238E27FC236}">
                <a16:creationId xmlns:a16="http://schemas.microsoft.com/office/drawing/2014/main" id="{C4A61428-FBD5-7C70-4DE8-3054E741C9B0}"/>
              </a:ext>
            </a:extLst>
          </p:cNvPr>
          <p:cNvSpPr>
            <a:spLocks noGrp="1"/>
          </p:cNvSpPr>
          <p:nvPr>
            <p:ph type="title"/>
          </p:nvPr>
        </p:nvSpPr>
        <p:spPr>
          <a:xfrm>
            <a:off x="2943223" y="130602"/>
            <a:ext cx="12351647" cy="1661993"/>
          </a:xfrm>
        </p:spPr>
        <p:txBody>
          <a:bodyPr anchor="ctr"/>
          <a:lstStyle/>
          <a:p>
            <a:pPr algn="ctr"/>
            <a:r>
              <a:rPr lang="en-US" sz="5400" b="0" dirty="0">
                <a:latin typeface="Segoe UI Semibold" panose="020B0702040204020203" pitchFamily="34" charset="0"/>
                <a:cs typeface="Segoe UI Semibold" panose="020B0702040204020203" pitchFamily="34" charset="0"/>
              </a:rPr>
              <a:t>Transportation (Vehicle Sales Analysis) </a:t>
            </a:r>
            <a:endParaRPr lang="en-IN" sz="5400" b="0" dirty="0">
              <a:latin typeface="Segoe UI Semibold" panose="020B0702040204020203" pitchFamily="34" charset="0"/>
              <a:cs typeface="Segoe UI Semibold" panose="020B0702040204020203" pitchFamily="34" charset="0"/>
            </a:endParaRPr>
          </a:p>
        </p:txBody>
      </p:sp>
      <p:sp>
        <p:nvSpPr>
          <p:cNvPr id="19" name="object 7">
            <a:extLst>
              <a:ext uri="{FF2B5EF4-FFF2-40B4-BE49-F238E27FC236}">
                <a16:creationId xmlns:a16="http://schemas.microsoft.com/office/drawing/2014/main" id="{1A70925B-8B2E-C611-99AB-516D9ADA5942}"/>
              </a:ext>
            </a:extLst>
          </p:cNvPr>
          <p:cNvSpPr/>
          <p:nvPr/>
        </p:nvSpPr>
        <p:spPr>
          <a:xfrm>
            <a:off x="8767850" y="3554923"/>
            <a:ext cx="5169550" cy="6312977"/>
          </a:xfrm>
          <a:custGeom>
            <a:avLst/>
            <a:gdLst/>
            <a:ahLst/>
            <a:cxnLst/>
            <a:rect l="l" t="t" r="r" b="b"/>
            <a:pathLst>
              <a:path w="2009775" h="2006600">
                <a:moveTo>
                  <a:pt x="0" y="2006498"/>
                </a:moveTo>
                <a:lnTo>
                  <a:pt x="0" y="0"/>
                </a:lnTo>
                <a:lnTo>
                  <a:pt x="2009774" y="0"/>
                </a:lnTo>
                <a:lnTo>
                  <a:pt x="2009774" y="2006498"/>
                </a:lnTo>
                <a:lnTo>
                  <a:pt x="0" y="2006498"/>
                </a:lnTo>
                <a:close/>
              </a:path>
            </a:pathLst>
          </a:custGeom>
          <a:solidFill>
            <a:schemeClr val="accent2">
              <a:lumMod val="50000"/>
            </a:schemeClr>
          </a:solidFill>
        </p:spPr>
        <p:txBody>
          <a:bodyPr wrap="square" lIns="0" tIns="0" rIns="0" bIns="0" rtlCol="0"/>
          <a:lstStyle/>
          <a:p>
            <a:endParaRPr/>
          </a:p>
        </p:txBody>
      </p:sp>
      <p:sp>
        <p:nvSpPr>
          <p:cNvPr id="31" name="TextBox 30">
            <a:extLst>
              <a:ext uri="{FF2B5EF4-FFF2-40B4-BE49-F238E27FC236}">
                <a16:creationId xmlns:a16="http://schemas.microsoft.com/office/drawing/2014/main" id="{C13FA03D-C8C4-56A2-3859-78D2A3023869}"/>
              </a:ext>
            </a:extLst>
          </p:cNvPr>
          <p:cNvSpPr txBox="1"/>
          <p:nvPr/>
        </p:nvSpPr>
        <p:spPr>
          <a:xfrm>
            <a:off x="1312197" y="4110652"/>
            <a:ext cx="7344087" cy="3693319"/>
          </a:xfrm>
          <a:prstGeom prst="rect">
            <a:avLst/>
          </a:prstGeom>
          <a:solidFill>
            <a:schemeClr val="accent6">
              <a:lumMod val="20000"/>
              <a:lumOff val="80000"/>
              <a:alpha val="96000"/>
            </a:schemeClr>
          </a:solidFill>
        </p:spPr>
        <p:txBody>
          <a:bodyPr wrap="square" rtlCol="0">
            <a:spAutoFit/>
          </a:bodyPr>
          <a:lstStyle/>
          <a:p>
            <a:r>
              <a:rPr lang="en-US" b="1" dirty="0"/>
              <a:t>Districts with a predominant preference for a specific vehicle class:</a:t>
            </a:r>
          </a:p>
          <a:p>
            <a:endParaRPr lang="en-US" b="1" dirty="0"/>
          </a:p>
          <a:p>
            <a:pPr marL="285750" indent="-285750">
              <a:buFont typeface="Wingdings" panose="05000000000000000000" pitchFamily="2" charset="2"/>
              <a:buChar char="§"/>
            </a:pPr>
            <a:r>
              <a:rPr lang="en-US" b="1" dirty="0"/>
              <a:t>Agriculture: </a:t>
            </a:r>
            <a:r>
              <a:rPr lang="en-US" dirty="0"/>
              <a:t>Nalgonda (7.39% ), Siddipet (6.93%), and Suryapet (6.22%)</a:t>
            </a:r>
          </a:p>
          <a:p>
            <a:pPr marL="285750" indent="-285750">
              <a:buFont typeface="Wingdings" panose="05000000000000000000" pitchFamily="2" charset="2"/>
              <a:buChar char="§"/>
            </a:pPr>
            <a:r>
              <a:rPr lang="en-US" b="1" dirty="0"/>
              <a:t>Autorickshaw: </a:t>
            </a:r>
            <a:r>
              <a:rPr lang="en-US" dirty="0"/>
              <a:t>Hyderabad (27.35% ), Sangareddy (11%), and Khammam (8.76%)</a:t>
            </a:r>
          </a:p>
          <a:p>
            <a:pPr marL="285750" indent="-285750">
              <a:buFont typeface="Wingdings" panose="05000000000000000000" pitchFamily="2" charset="2"/>
              <a:buChar char="§"/>
            </a:pPr>
            <a:r>
              <a:rPr lang="en-US" b="1" dirty="0"/>
              <a:t>MotorCar: </a:t>
            </a:r>
            <a:r>
              <a:rPr lang="en-US" dirty="0"/>
              <a:t>Rangareddy (26.79%), Medchal Malkajgiri (22.78%), and Hyderabad (19.19%)</a:t>
            </a:r>
          </a:p>
          <a:p>
            <a:pPr marL="285750" indent="-285750">
              <a:buFont typeface="Wingdings" panose="05000000000000000000" pitchFamily="2" charset="2"/>
              <a:buChar char="§"/>
            </a:pPr>
            <a:r>
              <a:rPr lang="en-US" b="1" dirty="0"/>
              <a:t>Motorcycle: </a:t>
            </a:r>
            <a:r>
              <a:rPr lang="en-US" dirty="0"/>
              <a:t>Hyderabad (21.65% ), Medchal Malkajgiri (17.24%), and Rangareddy (16.14%)</a:t>
            </a:r>
          </a:p>
          <a:p>
            <a:pPr marL="285750" indent="-285750">
              <a:buFont typeface="Wingdings" panose="05000000000000000000" pitchFamily="2" charset="2"/>
              <a:buChar char="§"/>
            </a:pPr>
            <a:endParaRPr lang="en-US" dirty="0"/>
          </a:p>
          <a:p>
            <a:r>
              <a:rPr lang="en-US" b="1" dirty="0"/>
              <a:t>Domination of vehicle classes:</a:t>
            </a:r>
          </a:p>
          <a:p>
            <a:r>
              <a:rPr lang="en-US" dirty="0"/>
              <a:t>	Motorcycle &gt; MotorCar &gt; Agriculture &gt; Autorickshaw</a:t>
            </a:r>
          </a:p>
          <a:p>
            <a:endParaRPr lang="en-US" dirty="0"/>
          </a:p>
        </p:txBody>
      </p:sp>
      <p:sp>
        <p:nvSpPr>
          <p:cNvPr id="32" name="TextBox 31">
            <a:extLst>
              <a:ext uri="{FF2B5EF4-FFF2-40B4-BE49-F238E27FC236}">
                <a16:creationId xmlns:a16="http://schemas.microsoft.com/office/drawing/2014/main" id="{760F0059-26BB-922E-983B-D59EE5BDD188}"/>
              </a:ext>
            </a:extLst>
          </p:cNvPr>
          <p:cNvSpPr txBox="1"/>
          <p:nvPr/>
        </p:nvSpPr>
        <p:spPr>
          <a:xfrm>
            <a:off x="1312197" y="8283311"/>
            <a:ext cx="6155403" cy="369332"/>
          </a:xfrm>
          <a:prstGeom prst="rect">
            <a:avLst/>
          </a:prstGeom>
          <a:solidFill>
            <a:schemeClr val="accent6">
              <a:lumMod val="20000"/>
              <a:lumOff val="80000"/>
            </a:schemeClr>
          </a:solidFill>
        </p:spPr>
        <p:txBody>
          <a:bodyPr wrap="square" rtlCol="0">
            <a:spAutoFit/>
          </a:bodyPr>
          <a:lstStyle/>
          <a:p>
            <a:r>
              <a:rPr lang="en-IN" dirty="0">
                <a:latin typeface="Segoe UI" panose="020B0502040204020203" pitchFamily="34" charset="0"/>
                <a:cs typeface="Segoe UI" panose="020B0502040204020203" pitchFamily="34" charset="0"/>
                <a:hlinkClick r:id="rId19"/>
              </a:rPr>
              <a:t>https://nalgonda.telangana.gov.in/agriculture/</a:t>
            </a:r>
            <a:endParaRPr lang="en-IN" dirty="0">
              <a:latin typeface="Segoe UI" panose="020B0502040204020203" pitchFamily="34" charset="0"/>
              <a:cs typeface="Segoe UI" panose="020B0502040204020203" pitchFamily="34" charset="0"/>
            </a:endParaRPr>
          </a:p>
        </p:txBody>
      </p:sp>
      <p:pic>
        <p:nvPicPr>
          <p:cNvPr id="10" name="Picture 9">
            <a:extLst>
              <a:ext uri="{FF2B5EF4-FFF2-40B4-BE49-F238E27FC236}">
                <a16:creationId xmlns:a16="http://schemas.microsoft.com/office/drawing/2014/main" id="{D854D4EB-42B6-A5A8-960C-4CA7BC04AF1F}"/>
              </a:ext>
            </a:extLst>
          </p:cNvPr>
          <p:cNvPicPr>
            <a:picLocks noChangeAspect="1"/>
          </p:cNvPicPr>
          <p:nvPr/>
        </p:nvPicPr>
        <p:blipFill>
          <a:blip r:embed="rId20"/>
          <a:stretch>
            <a:fillRect/>
          </a:stretch>
        </p:blipFill>
        <p:spPr>
          <a:xfrm>
            <a:off x="8736233" y="3562690"/>
            <a:ext cx="5178038" cy="6312976"/>
          </a:xfrm>
          <a:prstGeom prst="rect">
            <a:avLst/>
          </a:prstGeom>
        </p:spPr>
      </p:pic>
    </p:spTree>
    <p:extLst>
      <p:ext uri="{BB962C8B-B14F-4D97-AF65-F5344CB8AC3E}">
        <p14:creationId xmlns:p14="http://schemas.microsoft.com/office/powerpoint/2010/main" val="5107522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rgbClr val="F5C4AF"/>
        </a:solidFill>
        <a:effectLst/>
      </p:bgPr>
    </p:bg>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F6E11D3C-175C-F8D9-2435-1E1601556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462" y="204590"/>
            <a:ext cx="1743075" cy="1743075"/>
          </a:xfrm>
          <a:prstGeom prst="rect">
            <a:avLst/>
          </a:prstGeom>
        </p:spPr>
      </p:pic>
      <p:sp>
        <p:nvSpPr>
          <p:cNvPr id="21" name="object 9">
            <a:extLst>
              <a:ext uri="{FF2B5EF4-FFF2-40B4-BE49-F238E27FC236}">
                <a16:creationId xmlns:a16="http://schemas.microsoft.com/office/drawing/2014/main" id="{24B26143-87EA-C60C-3441-ADFA298706AC}"/>
              </a:ext>
            </a:extLst>
          </p:cNvPr>
          <p:cNvSpPr/>
          <p:nvPr/>
        </p:nvSpPr>
        <p:spPr>
          <a:xfrm>
            <a:off x="16411575" y="8473093"/>
            <a:ext cx="1743074" cy="1743074"/>
          </a:xfrm>
          <a:prstGeom prst="rect">
            <a:avLst/>
          </a:prstGeom>
          <a:blipFill>
            <a:blip r:embed="rId3" cstate="print"/>
            <a:stretch>
              <a:fillRect/>
            </a:stretch>
          </a:blipFill>
        </p:spPr>
        <p:txBody>
          <a:bodyPr wrap="square" lIns="0" tIns="0" rIns="0" bIns="0" rtlCol="0"/>
          <a:lstStyle/>
          <a:p>
            <a:endParaRPr/>
          </a:p>
        </p:txBody>
      </p:sp>
      <p:sp>
        <p:nvSpPr>
          <p:cNvPr id="22" name="object 22">
            <a:extLst>
              <a:ext uri="{FF2B5EF4-FFF2-40B4-BE49-F238E27FC236}">
                <a16:creationId xmlns:a16="http://schemas.microsoft.com/office/drawing/2014/main" id="{B3666A2A-C12B-5035-3DAB-B708D280FEDE}"/>
              </a:ext>
            </a:extLst>
          </p:cNvPr>
          <p:cNvSpPr/>
          <p:nvPr/>
        </p:nvSpPr>
        <p:spPr>
          <a:xfrm>
            <a:off x="2936023" y="1450114"/>
            <a:ext cx="11001377" cy="45719"/>
          </a:xfrm>
          <a:prstGeom prst="rect">
            <a:avLst/>
          </a:prstGeom>
          <a:solidFill>
            <a:schemeClr val="accent2">
              <a:lumMod val="50000"/>
            </a:schemeClr>
          </a:solidFill>
        </p:spPr>
        <p:txBody>
          <a:bodyPr wrap="square" lIns="0" tIns="0" rIns="0" bIns="0" rtlCol="0"/>
          <a:lstStyle/>
          <a:p>
            <a:endParaRPr/>
          </a:p>
        </p:txBody>
      </p:sp>
      <p:sp>
        <p:nvSpPr>
          <p:cNvPr id="23" name="object 4">
            <a:extLst>
              <a:ext uri="{FF2B5EF4-FFF2-40B4-BE49-F238E27FC236}">
                <a16:creationId xmlns:a16="http://schemas.microsoft.com/office/drawing/2014/main" id="{E1721583-6A1F-428A-37EC-28DF557B4BF7}"/>
              </a:ext>
            </a:extLst>
          </p:cNvPr>
          <p:cNvSpPr/>
          <p:nvPr/>
        </p:nvSpPr>
        <p:spPr>
          <a:xfrm>
            <a:off x="14268450" y="1985541"/>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60000"/>
              <a:lumOff val="40000"/>
            </a:schemeClr>
          </a:solidFill>
        </p:spPr>
        <p:txBody>
          <a:bodyPr wrap="square" lIns="0" tIns="0" rIns="0" bIns="0" rtlCol="0"/>
          <a:lstStyle/>
          <a:p>
            <a:endParaRPr/>
          </a:p>
        </p:txBody>
      </p:sp>
      <p:sp>
        <p:nvSpPr>
          <p:cNvPr id="24" name="object 5">
            <a:extLst>
              <a:ext uri="{FF2B5EF4-FFF2-40B4-BE49-F238E27FC236}">
                <a16:creationId xmlns:a16="http://schemas.microsoft.com/office/drawing/2014/main" id="{E333CA5E-07FC-E347-2667-29345BE63296}"/>
              </a:ext>
            </a:extLst>
          </p:cNvPr>
          <p:cNvSpPr/>
          <p:nvPr/>
        </p:nvSpPr>
        <p:spPr>
          <a:xfrm>
            <a:off x="14278173" y="8283312"/>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50000"/>
            </a:schemeClr>
          </a:solidFill>
        </p:spPr>
        <p:txBody>
          <a:bodyPr wrap="square" lIns="0" tIns="0" rIns="0" bIns="0" rtlCol="0"/>
          <a:lstStyle/>
          <a:p>
            <a:endParaRPr/>
          </a:p>
        </p:txBody>
      </p:sp>
      <p:sp>
        <p:nvSpPr>
          <p:cNvPr id="25" name="object 7">
            <a:extLst>
              <a:ext uri="{FF2B5EF4-FFF2-40B4-BE49-F238E27FC236}">
                <a16:creationId xmlns:a16="http://schemas.microsoft.com/office/drawing/2014/main" id="{C9774C55-359C-61FD-7F84-B95C56455564}"/>
              </a:ext>
            </a:extLst>
          </p:cNvPr>
          <p:cNvSpPr/>
          <p:nvPr/>
        </p:nvSpPr>
        <p:spPr>
          <a:xfrm>
            <a:off x="16290177" y="-21059"/>
            <a:ext cx="2009775" cy="2006600"/>
          </a:xfrm>
          <a:custGeom>
            <a:avLst/>
            <a:gdLst/>
            <a:ahLst/>
            <a:cxnLst/>
            <a:rect l="l" t="t" r="r" b="b"/>
            <a:pathLst>
              <a:path w="2009775" h="2006600">
                <a:moveTo>
                  <a:pt x="0" y="2006498"/>
                </a:moveTo>
                <a:lnTo>
                  <a:pt x="0" y="0"/>
                </a:lnTo>
                <a:lnTo>
                  <a:pt x="2009774" y="0"/>
                </a:lnTo>
                <a:lnTo>
                  <a:pt x="2009774" y="2006498"/>
                </a:lnTo>
                <a:lnTo>
                  <a:pt x="0" y="2006498"/>
                </a:lnTo>
                <a:close/>
              </a:path>
            </a:pathLst>
          </a:custGeom>
          <a:solidFill>
            <a:schemeClr val="accent2">
              <a:lumMod val="50000"/>
            </a:schemeClr>
          </a:solidFill>
        </p:spPr>
        <p:txBody>
          <a:bodyPr wrap="square" lIns="0" tIns="0" rIns="0" bIns="0" rtlCol="0"/>
          <a:lstStyle/>
          <a:p>
            <a:endParaRPr/>
          </a:p>
        </p:txBody>
      </p:sp>
      <p:sp>
        <p:nvSpPr>
          <p:cNvPr id="26" name="object 4">
            <a:extLst>
              <a:ext uri="{FF2B5EF4-FFF2-40B4-BE49-F238E27FC236}">
                <a16:creationId xmlns:a16="http://schemas.microsoft.com/office/drawing/2014/main" id="{F16FE928-04DD-F1E9-8A61-9AAC1A9A5372}"/>
              </a:ext>
            </a:extLst>
          </p:cNvPr>
          <p:cNvSpPr/>
          <p:nvPr/>
        </p:nvSpPr>
        <p:spPr>
          <a:xfrm>
            <a:off x="16278225" y="6273537"/>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60000"/>
              <a:lumOff val="40000"/>
            </a:schemeClr>
          </a:solidFill>
        </p:spPr>
        <p:txBody>
          <a:bodyPr wrap="square" lIns="0" tIns="0" rIns="0" bIns="0" rtlCol="0"/>
          <a:lstStyle/>
          <a:p>
            <a:endParaRPr/>
          </a:p>
        </p:txBody>
      </p:sp>
      <p:pic>
        <p:nvPicPr>
          <p:cNvPr id="27" name="Graphic 26" descr="Bus">
            <a:extLst>
              <a:ext uri="{FF2B5EF4-FFF2-40B4-BE49-F238E27FC236}">
                <a16:creationId xmlns:a16="http://schemas.microsoft.com/office/drawing/2014/main" id="{43883AD9-480A-72D1-13B5-1A11DB27EC4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825912" y="6760547"/>
            <a:ext cx="914400" cy="914400"/>
          </a:xfrm>
          <a:prstGeom prst="rect">
            <a:avLst/>
          </a:prstGeom>
        </p:spPr>
      </p:pic>
      <p:pic>
        <p:nvPicPr>
          <p:cNvPr id="28" name="Picture 27">
            <a:extLst>
              <a:ext uri="{FF2B5EF4-FFF2-40B4-BE49-F238E27FC236}">
                <a16:creationId xmlns:a16="http://schemas.microsoft.com/office/drawing/2014/main" id="{6A037A93-40E9-8CB0-CF1D-0C8218EB03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744806" y="2560232"/>
            <a:ext cx="918006" cy="918006"/>
          </a:xfrm>
          <a:prstGeom prst="rect">
            <a:avLst/>
          </a:prstGeom>
        </p:spPr>
      </p:pic>
      <p:pic>
        <p:nvPicPr>
          <p:cNvPr id="29" name="Graphic 28" descr="Statistics RTL">
            <a:extLst>
              <a:ext uri="{FF2B5EF4-FFF2-40B4-BE49-F238E27FC236}">
                <a16:creationId xmlns:a16="http://schemas.microsoft.com/office/drawing/2014/main" id="{9E55AB1F-76F2-5FC0-F104-55C33AD70A0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6822306" y="581433"/>
            <a:ext cx="914400" cy="914400"/>
          </a:xfrm>
          <a:prstGeom prst="rect">
            <a:avLst/>
          </a:prstGeom>
        </p:spPr>
      </p:pic>
      <p:pic>
        <p:nvPicPr>
          <p:cNvPr id="30" name="Graphic 29" descr="Document">
            <a:extLst>
              <a:ext uri="{FF2B5EF4-FFF2-40B4-BE49-F238E27FC236}">
                <a16:creationId xmlns:a16="http://schemas.microsoft.com/office/drawing/2014/main" id="{177BE04F-EF1D-1343-01A7-DF90B94D500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4825860" y="8826500"/>
            <a:ext cx="914400" cy="914400"/>
          </a:xfrm>
          <a:prstGeom prst="rect">
            <a:avLst/>
          </a:prstGeom>
        </p:spPr>
      </p:pic>
      <mc:AlternateContent xmlns:mc="http://schemas.openxmlformats.org/markup-compatibility/2006" xmlns:p14="http://schemas.microsoft.com/office/powerpoint/2010/main">
        <mc:Choice Requires="p14">
          <p:contentPart p14:bwMode="auto" r:id="rId11">
            <p14:nvContentPartPr>
              <p14:cNvPr id="2" name="Ink 1">
                <a:extLst>
                  <a:ext uri="{FF2B5EF4-FFF2-40B4-BE49-F238E27FC236}">
                    <a16:creationId xmlns:a16="http://schemas.microsoft.com/office/drawing/2014/main" id="{050AC695-245A-2AEA-EA3A-20F234DECBAB}"/>
                  </a:ext>
                </a:extLst>
              </p14:cNvPr>
              <p14:cNvContentPartPr/>
              <p14:nvPr/>
            </p14:nvContentPartPr>
            <p14:xfrm>
              <a:off x="1647905" y="1239042"/>
              <a:ext cx="957240" cy="842400"/>
            </p14:xfrm>
          </p:contentPart>
        </mc:Choice>
        <mc:Fallback xmlns="">
          <p:pic>
            <p:nvPicPr>
              <p:cNvPr id="2" name="Ink 1">
                <a:extLst>
                  <a:ext uri="{FF2B5EF4-FFF2-40B4-BE49-F238E27FC236}">
                    <a16:creationId xmlns:a16="http://schemas.microsoft.com/office/drawing/2014/main" id="{050AC695-245A-2AEA-EA3A-20F234DECBAB}"/>
                  </a:ext>
                </a:extLst>
              </p:cNvPr>
              <p:cNvPicPr/>
              <p:nvPr/>
            </p:nvPicPr>
            <p:blipFill>
              <a:blip r:embed="rId12"/>
              <a:stretch>
                <a:fillRect/>
              </a:stretch>
            </p:blipFill>
            <p:spPr>
              <a:xfrm>
                <a:off x="1611905" y="1167011"/>
                <a:ext cx="1028880" cy="986101"/>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 name="Ink 3">
                <a:extLst>
                  <a:ext uri="{FF2B5EF4-FFF2-40B4-BE49-F238E27FC236}">
                    <a16:creationId xmlns:a16="http://schemas.microsoft.com/office/drawing/2014/main" id="{CCA9571A-4CA1-3FE5-C89D-4008AA17AFC3}"/>
                  </a:ext>
                </a:extLst>
              </p14:cNvPr>
              <p14:cNvContentPartPr/>
              <p14:nvPr/>
            </p14:nvContentPartPr>
            <p14:xfrm>
              <a:off x="1697225" y="123042"/>
              <a:ext cx="798840" cy="870480"/>
            </p14:xfrm>
          </p:contentPart>
        </mc:Choice>
        <mc:Fallback xmlns="">
          <p:pic>
            <p:nvPicPr>
              <p:cNvPr id="4" name="Ink 3">
                <a:extLst>
                  <a:ext uri="{FF2B5EF4-FFF2-40B4-BE49-F238E27FC236}">
                    <a16:creationId xmlns:a16="http://schemas.microsoft.com/office/drawing/2014/main" id="{CCA9571A-4CA1-3FE5-C89D-4008AA17AFC3}"/>
                  </a:ext>
                </a:extLst>
              </p:cNvPr>
              <p:cNvPicPr/>
              <p:nvPr/>
            </p:nvPicPr>
            <p:blipFill>
              <a:blip r:embed="rId14"/>
              <a:stretch>
                <a:fillRect/>
              </a:stretch>
            </p:blipFill>
            <p:spPr>
              <a:xfrm>
                <a:off x="1661225" y="51042"/>
                <a:ext cx="870480" cy="10141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5" name="Ink 4">
                <a:extLst>
                  <a:ext uri="{FF2B5EF4-FFF2-40B4-BE49-F238E27FC236}">
                    <a16:creationId xmlns:a16="http://schemas.microsoft.com/office/drawing/2014/main" id="{39DA5425-F246-D9C6-3667-D04B26E72CB6}"/>
                  </a:ext>
                </a:extLst>
              </p14:cNvPr>
              <p14:cNvContentPartPr/>
              <p14:nvPr/>
            </p14:nvContentPartPr>
            <p14:xfrm>
              <a:off x="485105" y="146802"/>
              <a:ext cx="2003760" cy="1904760"/>
            </p14:xfrm>
          </p:contentPart>
        </mc:Choice>
        <mc:Fallback xmlns="">
          <p:pic>
            <p:nvPicPr>
              <p:cNvPr id="5" name="Ink 4">
                <a:extLst>
                  <a:ext uri="{FF2B5EF4-FFF2-40B4-BE49-F238E27FC236}">
                    <a16:creationId xmlns:a16="http://schemas.microsoft.com/office/drawing/2014/main" id="{39DA5425-F246-D9C6-3667-D04B26E72CB6}"/>
                  </a:ext>
                </a:extLst>
              </p:cNvPr>
              <p:cNvPicPr/>
              <p:nvPr/>
            </p:nvPicPr>
            <p:blipFill>
              <a:blip r:embed="rId16"/>
              <a:stretch>
                <a:fillRect/>
              </a:stretch>
            </p:blipFill>
            <p:spPr>
              <a:xfrm>
                <a:off x="449105" y="74788"/>
                <a:ext cx="2075400" cy="2048427"/>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6" name="Ink 5">
                <a:extLst>
                  <a:ext uri="{FF2B5EF4-FFF2-40B4-BE49-F238E27FC236}">
                    <a16:creationId xmlns:a16="http://schemas.microsoft.com/office/drawing/2014/main" id="{393D6F27-6C50-8782-5494-1C549EAB1C3B}"/>
                  </a:ext>
                </a:extLst>
              </p14:cNvPr>
              <p14:cNvContentPartPr/>
              <p14:nvPr/>
            </p14:nvContentPartPr>
            <p14:xfrm>
              <a:off x="2397065" y="1136802"/>
              <a:ext cx="12960" cy="146880"/>
            </p14:xfrm>
          </p:contentPart>
        </mc:Choice>
        <mc:Fallback xmlns="">
          <p:pic>
            <p:nvPicPr>
              <p:cNvPr id="6" name="Ink 5">
                <a:extLst>
                  <a:ext uri="{FF2B5EF4-FFF2-40B4-BE49-F238E27FC236}">
                    <a16:creationId xmlns:a16="http://schemas.microsoft.com/office/drawing/2014/main" id="{393D6F27-6C50-8782-5494-1C549EAB1C3B}"/>
                  </a:ext>
                </a:extLst>
              </p:cNvPr>
              <p:cNvPicPr/>
              <p:nvPr/>
            </p:nvPicPr>
            <p:blipFill>
              <a:blip r:embed="rId18"/>
              <a:stretch>
                <a:fillRect/>
              </a:stretch>
            </p:blipFill>
            <p:spPr>
              <a:xfrm>
                <a:off x="2361065" y="1064978"/>
                <a:ext cx="84600" cy="290169"/>
              </a:xfrm>
              <a:prstGeom prst="rect">
                <a:avLst/>
              </a:prstGeom>
            </p:spPr>
          </p:pic>
        </mc:Fallback>
      </mc:AlternateContent>
      <p:sp>
        <p:nvSpPr>
          <p:cNvPr id="3" name="TextBox 2">
            <a:extLst>
              <a:ext uri="{FF2B5EF4-FFF2-40B4-BE49-F238E27FC236}">
                <a16:creationId xmlns:a16="http://schemas.microsoft.com/office/drawing/2014/main" id="{284057DA-7572-7960-E0CB-711412F6AA14}"/>
              </a:ext>
            </a:extLst>
          </p:cNvPr>
          <p:cNvSpPr txBox="1"/>
          <p:nvPr/>
        </p:nvSpPr>
        <p:spPr>
          <a:xfrm>
            <a:off x="1312197" y="2162342"/>
            <a:ext cx="12625203" cy="1015663"/>
          </a:xfrm>
          <a:prstGeom prst="rect">
            <a:avLst/>
          </a:prstGeom>
          <a:noFill/>
        </p:spPr>
        <p:txBody>
          <a:bodyPr wrap="square" rtlCol="0">
            <a:spAutoFit/>
          </a:bodyPr>
          <a:lstStyle/>
          <a:p>
            <a:pPr algn="l"/>
            <a:r>
              <a:rPr lang="en-US" sz="2000" dirty="0">
                <a:latin typeface="Segoe UI" panose="020B0502040204020203" pitchFamily="34" charset="0"/>
                <a:cs typeface="Segoe UI" panose="020B0502040204020203" pitchFamily="34" charset="0"/>
              </a:rPr>
              <a:t>3. Investigate whether there is any correlation between vehicle sales and specific months or seasons in different districts. Are there any months or seasons that consistently show higher or lower sales rate, and if yes, what could be the driving factors? (Consider Fuel-Type category only)</a:t>
            </a:r>
          </a:p>
        </p:txBody>
      </p:sp>
      <p:sp>
        <p:nvSpPr>
          <p:cNvPr id="12" name="object 4">
            <a:extLst>
              <a:ext uri="{FF2B5EF4-FFF2-40B4-BE49-F238E27FC236}">
                <a16:creationId xmlns:a16="http://schemas.microsoft.com/office/drawing/2014/main" id="{FF1319AD-7142-5FFC-2BCF-57B0A2D6C43B}"/>
              </a:ext>
            </a:extLst>
          </p:cNvPr>
          <p:cNvSpPr/>
          <p:nvPr/>
        </p:nvSpPr>
        <p:spPr>
          <a:xfrm rot="2326681">
            <a:off x="9557809" y="2874585"/>
            <a:ext cx="924985" cy="430306"/>
          </a:xfrm>
          <a:custGeom>
            <a:avLst/>
            <a:gdLst/>
            <a:ahLst/>
            <a:cxnLst/>
            <a:rect l="l" t="t" r="r" b="b"/>
            <a:pathLst>
              <a:path w="2132329" h="876300">
                <a:moveTo>
                  <a:pt x="1122597" y="853122"/>
                </a:moveTo>
                <a:lnTo>
                  <a:pt x="1118712" y="837862"/>
                </a:lnTo>
                <a:lnTo>
                  <a:pt x="1120352" y="821693"/>
                </a:lnTo>
                <a:lnTo>
                  <a:pt x="1125658" y="805355"/>
                </a:lnTo>
                <a:lnTo>
                  <a:pt x="1157266" y="743212"/>
                </a:lnTo>
                <a:lnTo>
                  <a:pt x="1185054" y="700226"/>
                </a:lnTo>
                <a:lnTo>
                  <a:pt x="1217142" y="661744"/>
                </a:lnTo>
                <a:lnTo>
                  <a:pt x="1254537" y="628888"/>
                </a:lnTo>
                <a:lnTo>
                  <a:pt x="1298247" y="602774"/>
                </a:lnTo>
                <a:lnTo>
                  <a:pt x="1349278" y="584524"/>
                </a:lnTo>
                <a:lnTo>
                  <a:pt x="1466150" y="554850"/>
                </a:lnTo>
                <a:lnTo>
                  <a:pt x="1505159" y="545246"/>
                </a:lnTo>
                <a:lnTo>
                  <a:pt x="1581007" y="530950"/>
                </a:lnTo>
                <a:lnTo>
                  <a:pt x="1557621" y="513671"/>
                </a:lnTo>
                <a:lnTo>
                  <a:pt x="1493068" y="481899"/>
                </a:lnTo>
                <a:lnTo>
                  <a:pt x="1453166" y="467560"/>
                </a:lnTo>
                <a:lnTo>
                  <a:pt x="1409024" y="454353"/>
                </a:lnTo>
                <a:lnTo>
                  <a:pt x="1361274" y="442354"/>
                </a:lnTo>
                <a:lnTo>
                  <a:pt x="1310549" y="431641"/>
                </a:lnTo>
                <a:lnTo>
                  <a:pt x="1257482" y="422290"/>
                </a:lnTo>
                <a:lnTo>
                  <a:pt x="1202704" y="414375"/>
                </a:lnTo>
                <a:lnTo>
                  <a:pt x="1146848" y="407975"/>
                </a:lnTo>
                <a:lnTo>
                  <a:pt x="1090548" y="403165"/>
                </a:lnTo>
                <a:lnTo>
                  <a:pt x="1034435" y="400022"/>
                </a:lnTo>
                <a:lnTo>
                  <a:pt x="979142" y="398621"/>
                </a:lnTo>
                <a:lnTo>
                  <a:pt x="925302" y="399039"/>
                </a:lnTo>
                <a:lnTo>
                  <a:pt x="873546" y="401353"/>
                </a:lnTo>
                <a:lnTo>
                  <a:pt x="824509" y="405638"/>
                </a:lnTo>
                <a:lnTo>
                  <a:pt x="778821" y="411972"/>
                </a:lnTo>
                <a:lnTo>
                  <a:pt x="737116" y="420429"/>
                </a:lnTo>
                <a:lnTo>
                  <a:pt x="686810" y="433616"/>
                </a:lnTo>
                <a:lnTo>
                  <a:pt x="637623" y="448601"/>
                </a:lnTo>
                <a:lnTo>
                  <a:pt x="589548" y="465365"/>
                </a:lnTo>
                <a:lnTo>
                  <a:pt x="542577" y="483889"/>
                </a:lnTo>
                <a:lnTo>
                  <a:pt x="496701" y="504152"/>
                </a:lnTo>
                <a:lnTo>
                  <a:pt x="451913" y="526136"/>
                </a:lnTo>
                <a:lnTo>
                  <a:pt x="408204" y="549820"/>
                </a:lnTo>
                <a:lnTo>
                  <a:pt x="365567" y="575184"/>
                </a:lnTo>
                <a:lnTo>
                  <a:pt x="323993" y="602210"/>
                </a:lnTo>
                <a:lnTo>
                  <a:pt x="283475" y="630877"/>
                </a:lnTo>
                <a:lnTo>
                  <a:pt x="244004" y="661165"/>
                </a:lnTo>
                <a:lnTo>
                  <a:pt x="205573" y="693056"/>
                </a:lnTo>
                <a:lnTo>
                  <a:pt x="168173" y="726529"/>
                </a:lnTo>
                <a:lnTo>
                  <a:pt x="131796" y="761564"/>
                </a:lnTo>
                <a:lnTo>
                  <a:pt x="96435" y="798143"/>
                </a:lnTo>
                <a:lnTo>
                  <a:pt x="62081" y="836245"/>
                </a:lnTo>
                <a:lnTo>
                  <a:pt x="28726" y="875850"/>
                </a:lnTo>
                <a:lnTo>
                  <a:pt x="9044" y="860249"/>
                </a:lnTo>
                <a:lnTo>
                  <a:pt x="638" y="842368"/>
                </a:lnTo>
                <a:lnTo>
                  <a:pt x="0" y="823092"/>
                </a:lnTo>
                <a:lnTo>
                  <a:pt x="3620" y="803305"/>
                </a:lnTo>
                <a:lnTo>
                  <a:pt x="18483" y="749768"/>
                </a:lnTo>
                <a:lnTo>
                  <a:pt x="38693" y="698740"/>
                </a:lnTo>
                <a:lnTo>
                  <a:pt x="64965" y="650566"/>
                </a:lnTo>
                <a:lnTo>
                  <a:pt x="98017" y="605592"/>
                </a:lnTo>
                <a:lnTo>
                  <a:pt x="132011" y="567082"/>
                </a:lnTo>
                <a:lnTo>
                  <a:pt x="167156" y="530214"/>
                </a:lnTo>
                <a:lnTo>
                  <a:pt x="203432" y="494968"/>
                </a:lnTo>
                <a:lnTo>
                  <a:pt x="240819" y="461323"/>
                </a:lnTo>
                <a:lnTo>
                  <a:pt x="279296" y="429260"/>
                </a:lnTo>
                <a:lnTo>
                  <a:pt x="318841" y="398758"/>
                </a:lnTo>
                <a:lnTo>
                  <a:pt x="359435" y="369798"/>
                </a:lnTo>
                <a:lnTo>
                  <a:pt x="401057" y="342358"/>
                </a:lnTo>
                <a:lnTo>
                  <a:pt x="443686" y="316420"/>
                </a:lnTo>
                <a:lnTo>
                  <a:pt x="487301" y="291962"/>
                </a:lnTo>
                <a:lnTo>
                  <a:pt x="531882" y="268965"/>
                </a:lnTo>
                <a:lnTo>
                  <a:pt x="577408" y="247408"/>
                </a:lnTo>
                <a:lnTo>
                  <a:pt x="623858" y="227272"/>
                </a:lnTo>
                <a:lnTo>
                  <a:pt x="671213" y="208536"/>
                </a:lnTo>
                <a:lnTo>
                  <a:pt x="720293" y="191173"/>
                </a:lnTo>
                <a:lnTo>
                  <a:pt x="769517" y="176115"/>
                </a:lnTo>
                <a:lnTo>
                  <a:pt x="818879" y="163383"/>
                </a:lnTo>
                <a:lnTo>
                  <a:pt x="868370" y="152999"/>
                </a:lnTo>
                <a:lnTo>
                  <a:pt x="917982" y="144986"/>
                </a:lnTo>
                <a:lnTo>
                  <a:pt x="967708" y="139366"/>
                </a:lnTo>
                <a:lnTo>
                  <a:pt x="1017539" y="136160"/>
                </a:lnTo>
                <a:lnTo>
                  <a:pt x="1067469" y="135392"/>
                </a:lnTo>
                <a:lnTo>
                  <a:pt x="1117489" y="137082"/>
                </a:lnTo>
                <a:lnTo>
                  <a:pt x="1167592" y="141253"/>
                </a:lnTo>
                <a:lnTo>
                  <a:pt x="1217769" y="147927"/>
                </a:lnTo>
                <a:lnTo>
                  <a:pt x="1268013" y="157126"/>
                </a:lnTo>
                <a:lnTo>
                  <a:pt x="1318316" y="168873"/>
                </a:lnTo>
                <a:lnTo>
                  <a:pt x="1368671" y="183189"/>
                </a:lnTo>
                <a:lnTo>
                  <a:pt x="1415981" y="198244"/>
                </a:lnTo>
                <a:lnTo>
                  <a:pt x="1463189" y="213915"/>
                </a:lnTo>
                <a:lnTo>
                  <a:pt x="1557748" y="246578"/>
                </a:lnTo>
                <a:lnTo>
                  <a:pt x="1701632" y="296920"/>
                </a:lnTo>
                <a:lnTo>
                  <a:pt x="1688874" y="267575"/>
                </a:lnTo>
                <a:lnTo>
                  <a:pt x="1659013" y="209084"/>
                </a:lnTo>
                <a:lnTo>
                  <a:pt x="1647672" y="171258"/>
                </a:lnTo>
                <a:lnTo>
                  <a:pt x="1650063" y="137520"/>
                </a:lnTo>
                <a:lnTo>
                  <a:pt x="1666731" y="101610"/>
                </a:lnTo>
                <a:lnTo>
                  <a:pt x="1698222" y="57265"/>
                </a:lnTo>
                <a:lnTo>
                  <a:pt x="1751310" y="0"/>
                </a:lnTo>
                <a:lnTo>
                  <a:pt x="1778746" y="35045"/>
                </a:lnTo>
                <a:lnTo>
                  <a:pt x="1960875" y="286017"/>
                </a:lnTo>
                <a:lnTo>
                  <a:pt x="2019584" y="365871"/>
                </a:lnTo>
                <a:lnTo>
                  <a:pt x="2079120" y="445104"/>
                </a:lnTo>
                <a:lnTo>
                  <a:pt x="2109303" y="484407"/>
                </a:lnTo>
                <a:lnTo>
                  <a:pt x="2124833" y="509634"/>
                </a:lnTo>
                <a:lnTo>
                  <a:pt x="2131921" y="533614"/>
                </a:lnTo>
                <a:lnTo>
                  <a:pt x="2131802" y="557303"/>
                </a:lnTo>
                <a:lnTo>
                  <a:pt x="2125711" y="581655"/>
                </a:lnTo>
                <a:lnTo>
                  <a:pt x="2103815" y="629157"/>
                </a:lnTo>
                <a:lnTo>
                  <a:pt x="2074624" y="671677"/>
                </a:lnTo>
                <a:lnTo>
                  <a:pt x="2040206" y="710115"/>
                </a:lnTo>
                <a:lnTo>
                  <a:pt x="2002631" y="745366"/>
                </a:lnTo>
                <a:lnTo>
                  <a:pt x="1965069" y="758827"/>
                </a:lnTo>
                <a:lnTo>
                  <a:pt x="1942196" y="760091"/>
                </a:lnTo>
                <a:lnTo>
                  <a:pt x="1920064" y="759697"/>
                </a:lnTo>
                <a:lnTo>
                  <a:pt x="1869068" y="758129"/>
                </a:lnTo>
                <a:lnTo>
                  <a:pt x="1818125" y="757380"/>
                </a:lnTo>
                <a:lnTo>
                  <a:pt x="1767240" y="757476"/>
                </a:lnTo>
                <a:lnTo>
                  <a:pt x="1716418" y="758448"/>
                </a:lnTo>
                <a:lnTo>
                  <a:pt x="1665663" y="760322"/>
                </a:lnTo>
                <a:lnTo>
                  <a:pt x="1614979" y="763128"/>
                </a:lnTo>
                <a:lnTo>
                  <a:pt x="1564371" y="766895"/>
                </a:lnTo>
                <a:lnTo>
                  <a:pt x="1513842" y="771650"/>
                </a:lnTo>
                <a:lnTo>
                  <a:pt x="1463397" y="777422"/>
                </a:lnTo>
                <a:lnTo>
                  <a:pt x="1413040" y="784239"/>
                </a:lnTo>
                <a:lnTo>
                  <a:pt x="1362776" y="792131"/>
                </a:lnTo>
                <a:lnTo>
                  <a:pt x="1312609" y="801124"/>
                </a:lnTo>
                <a:lnTo>
                  <a:pt x="1265974" y="811697"/>
                </a:lnTo>
                <a:lnTo>
                  <a:pt x="1219276" y="824666"/>
                </a:lnTo>
                <a:lnTo>
                  <a:pt x="1171741" y="838864"/>
                </a:lnTo>
                <a:lnTo>
                  <a:pt x="1122597" y="853122"/>
                </a:lnTo>
                <a:close/>
              </a:path>
            </a:pathLst>
          </a:custGeom>
          <a:solidFill>
            <a:schemeClr val="accent6">
              <a:lumMod val="50000"/>
            </a:schemeClr>
          </a:solidFill>
        </p:spPr>
        <p:txBody>
          <a:bodyPr wrap="square" lIns="0" tIns="0" rIns="0" bIns="0" rtlCol="0"/>
          <a:lstStyle/>
          <a:p>
            <a:endParaRPr dirty="0"/>
          </a:p>
        </p:txBody>
      </p:sp>
      <p:sp>
        <p:nvSpPr>
          <p:cNvPr id="13" name="Title 5">
            <a:extLst>
              <a:ext uri="{FF2B5EF4-FFF2-40B4-BE49-F238E27FC236}">
                <a16:creationId xmlns:a16="http://schemas.microsoft.com/office/drawing/2014/main" id="{C4A61428-FBD5-7C70-4DE8-3054E741C9B0}"/>
              </a:ext>
            </a:extLst>
          </p:cNvPr>
          <p:cNvSpPr>
            <a:spLocks noGrp="1"/>
          </p:cNvSpPr>
          <p:nvPr>
            <p:ph type="title"/>
          </p:nvPr>
        </p:nvSpPr>
        <p:spPr>
          <a:xfrm>
            <a:off x="2943223" y="130602"/>
            <a:ext cx="12351647" cy="1661993"/>
          </a:xfrm>
        </p:spPr>
        <p:txBody>
          <a:bodyPr anchor="ctr"/>
          <a:lstStyle/>
          <a:p>
            <a:pPr algn="ctr"/>
            <a:r>
              <a:rPr lang="en-US" sz="5400" b="0" dirty="0">
                <a:latin typeface="Segoe UI Semibold" panose="020B0702040204020203" pitchFamily="34" charset="0"/>
                <a:cs typeface="Segoe UI Semibold" panose="020B0702040204020203" pitchFamily="34" charset="0"/>
              </a:rPr>
              <a:t>Transportation (Vehicle Sales Analysis) </a:t>
            </a:r>
            <a:endParaRPr lang="en-IN" sz="5400" b="0" dirty="0">
              <a:latin typeface="Segoe UI Semibold" panose="020B0702040204020203" pitchFamily="34" charset="0"/>
              <a:cs typeface="Segoe UI Semibold" panose="020B0702040204020203" pitchFamily="34" charset="0"/>
            </a:endParaRPr>
          </a:p>
        </p:txBody>
      </p:sp>
      <p:sp>
        <p:nvSpPr>
          <p:cNvPr id="11" name="object 7">
            <a:extLst>
              <a:ext uri="{FF2B5EF4-FFF2-40B4-BE49-F238E27FC236}">
                <a16:creationId xmlns:a16="http://schemas.microsoft.com/office/drawing/2014/main" id="{16F8C80C-D088-30CB-DAE5-894A94D2B8E0}"/>
              </a:ext>
            </a:extLst>
          </p:cNvPr>
          <p:cNvSpPr/>
          <p:nvPr/>
        </p:nvSpPr>
        <p:spPr>
          <a:xfrm>
            <a:off x="4413712" y="3547128"/>
            <a:ext cx="9607088" cy="5279372"/>
          </a:xfrm>
          <a:custGeom>
            <a:avLst/>
            <a:gdLst/>
            <a:ahLst/>
            <a:cxnLst/>
            <a:rect l="l" t="t" r="r" b="b"/>
            <a:pathLst>
              <a:path w="2009775" h="2006600">
                <a:moveTo>
                  <a:pt x="0" y="2006498"/>
                </a:moveTo>
                <a:lnTo>
                  <a:pt x="0" y="0"/>
                </a:lnTo>
                <a:lnTo>
                  <a:pt x="2009774" y="0"/>
                </a:lnTo>
                <a:lnTo>
                  <a:pt x="2009774" y="2006498"/>
                </a:lnTo>
                <a:lnTo>
                  <a:pt x="0" y="2006498"/>
                </a:lnTo>
                <a:close/>
              </a:path>
            </a:pathLst>
          </a:custGeom>
          <a:solidFill>
            <a:schemeClr val="accent2">
              <a:lumMod val="50000"/>
            </a:schemeClr>
          </a:solidFill>
        </p:spPr>
        <p:txBody>
          <a:bodyPr wrap="square" lIns="0" tIns="0" rIns="0" bIns="0" rtlCol="0"/>
          <a:lstStyle/>
          <a:p>
            <a:endParaRPr/>
          </a:p>
        </p:txBody>
      </p:sp>
      <p:pic>
        <p:nvPicPr>
          <p:cNvPr id="10" name="Picture 9">
            <a:extLst>
              <a:ext uri="{FF2B5EF4-FFF2-40B4-BE49-F238E27FC236}">
                <a16:creationId xmlns:a16="http://schemas.microsoft.com/office/drawing/2014/main" id="{26638D30-36CC-B631-2220-E43D8F2985C5}"/>
              </a:ext>
            </a:extLst>
          </p:cNvPr>
          <p:cNvPicPr>
            <a:picLocks noChangeAspect="1"/>
          </p:cNvPicPr>
          <p:nvPr/>
        </p:nvPicPr>
        <p:blipFill>
          <a:blip r:embed="rId19"/>
          <a:stretch>
            <a:fillRect/>
          </a:stretch>
        </p:blipFill>
        <p:spPr>
          <a:xfrm>
            <a:off x="4485613" y="3632321"/>
            <a:ext cx="9463285" cy="5108986"/>
          </a:xfrm>
          <a:prstGeom prst="rect">
            <a:avLst/>
          </a:prstGeom>
        </p:spPr>
      </p:pic>
      <p:sp>
        <p:nvSpPr>
          <p:cNvPr id="14" name="TextBox 13">
            <a:extLst>
              <a:ext uri="{FF2B5EF4-FFF2-40B4-BE49-F238E27FC236}">
                <a16:creationId xmlns:a16="http://schemas.microsoft.com/office/drawing/2014/main" id="{FFBF641D-2D65-720B-3B92-3B479A1BA263}"/>
              </a:ext>
            </a:extLst>
          </p:cNvPr>
          <p:cNvSpPr txBox="1"/>
          <p:nvPr/>
        </p:nvSpPr>
        <p:spPr>
          <a:xfrm>
            <a:off x="1647905" y="4258627"/>
            <a:ext cx="2367259" cy="3416320"/>
          </a:xfrm>
          <a:prstGeom prst="rect">
            <a:avLst/>
          </a:prstGeom>
          <a:solidFill>
            <a:schemeClr val="accent6">
              <a:lumMod val="20000"/>
              <a:lumOff val="80000"/>
              <a:alpha val="96000"/>
            </a:schemeClr>
          </a:solidFill>
        </p:spPr>
        <p:txBody>
          <a:bodyPr wrap="square" rtlCol="0">
            <a:spAutoFit/>
          </a:bodyPr>
          <a:lstStyle/>
          <a:p>
            <a:pPr marL="285750" indent="-285750">
              <a:buFont typeface="Wingdings" panose="05000000000000000000" pitchFamily="2" charset="2"/>
              <a:buChar char="§"/>
            </a:pPr>
            <a:r>
              <a:rPr lang="en-US" dirty="0"/>
              <a:t>We can clearly see a spike in vehicle sales around October(COVID period and festival times) while lowest in April month especially Petrol type.</a:t>
            </a:r>
          </a:p>
          <a:p>
            <a:pPr marL="285750" indent="-285750">
              <a:buFont typeface="Wingdings" panose="05000000000000000000" pitchFamily="2" charset="2"/>
              <a:buChar char="§"/>
            </a:pPr>
            <a:r>
              <a:rPr lang="en-US" dirty="0"/>
              <a:t>Quarter 3 shows the best performance in vehicle sales overall.</a:t>
            </a:r>
          </a:p>
        </p:txBody>
      </p:sp>
      <p:sp>
        <p:nvSpPr>
          <p:cNvPr id="16" name="TextBox 15">
            <a:extLst>
              <a:ext uri="{FF2B5EF4-FFF2-40B4-BE49-F238E27FC236}">
                <a16:creationId xmlns:a16="http://schemas.microsoft.com/office/drawing/2014/main" id="{6515A637-55E2-CA24-1EAC-15040D23BF95}"/>
              </a:ext>
            </a:extLst>
          </p:cNvPr>
          <p:cNvSpPr txBox="1"/>
          <p:nvPr/>
        </p:nvSpPr>
        <p:spPr>
          <a:xfrm>
            <a:off x="1647905" y="8911693"/>
            <a:ext cx="12372895" cy="307777"/>
          </a:xfrm>
          <a:prstGeom prst="rect">
            <a:avLst/>
          </a:prstGeom>
          <a:solidFill>
            <a:schemeClr val="accent6">
              <a:lumMod val="20000"/>
              <a:lumOff val="80000"/>
              <a:alpha val="96000"/>
            </a:schemeClr>
          </a:solidFill>
        </p:spPr>
        <p:txBody>
          <a:bodyPr wrap="square" rtlCol="0">
            <a:spAutoFit/>
          </a:bodyPr>
          <a:lstStyle/>
          <a:p>
            <a:pPr marL="285750" indent="-285750">
              <a:buFont typeface="Wingdings" panose="05000000000000000000" pitchFamily="2" charset="2"/>
              <a:buChar char="§"/>
            </a:pPr>
            <a:r>
              <a:rPr lang="en-US" sz="1400" dirty="0">
                <a:hlinkClick r:id="rId20"/>
              </a:rPr>
              <a:t>https://www.newindianexpress.com/states/telangana/2020/dec/28/telangana-vehicle-sales-go-through-the-roof-in-october-november-2242070.html</a:t>
            </a:r>
            <a:endParaRPr lang="en-US" sz="1400" dirty="0"/>
          </a:p>
        </p:txBody>
      </p:sp>
      <p:sp>
        <p:nvSpPr>
          <p:cNvPr id="18" name="TextBox 17">
            <a:extLst>
              <a:ext uri="{FF2B5EF4-FFF2-40B4-BE49-F238E27FC236}">
                <a16:creationId xmlns:a16="http://schemas.microsoft.com/office/drawing/2014/main" id="{A8A6791B-B964-1B05-19DF-7703BB5461E8}"/>
              </a:ext>
            </a:extLst>
          </p:cNvPr>
          <p:cNvSpPr txBox="1"/>
          <p:nvPr/>
        </p:nvSpPr>
        <p:spPr>
          <a:xfrm>
            <a:off x="1631434" y="9397382"/>
            <a:ext cx="12372895" cy="307777"/>
          </a:xfrm>
          <a:prstGeom prst="rect">
            <a:avLst/>
          </a:prstGeom>
          <a:solidFill>
            <a:schemeClr val="accent6">
              <a:lumMod val="20000"/>
              <a:lumOff val="80000"/>
              <a:alpha val="96000"/>
            </a:schemeClr>
          </a:solidFill>
        </p:spPr>
        <p:txBody>
          <a:bodyPr wrap="square" rtlCol="0">
            <a:spAutoFit/>
          </a:bodyPr>
          <a:lstStyle/>
          <a:p>
            <a:pPr marL="285750" indent="-285750">
              <a:buFont typeface="Wingdings" panose="05000000000000000000" pitchFamily="2" charset="2"/>
              <a:buChar char="§"/>
            </a:pPr>
            <a:r>
              <a:rPr lang="en-US" sz="1400" dirty="0">
                <a:hlinkClick r:id="rId21"/>
              </a:rPr>
              <a:t>https://timesofindia.indiatimes.com/city/hyderabad/pandemic-or-not-vehicle-sales-robust-in-hyd-districts/articleshow/84126112.cms</a:t>
            </a:r>
            <a:endParaRPr lang="en-US" sz="1400" dirty="0"/>
          </a:p>
        </p:txBody>
      </p:sp>
    </p:spTree>
    <p:extLst>
      <p:ext uri="{BB962C8B-B14F-4D97-AF65-F5344CB8AC3E}">
        <p14:creationId xmlns:p14="http://schemas.microsoft.com/office/powerpoint/2010/main" val="6072514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rgbClr val="F5C4AF"/>
        </a:solidFill>
        <a:effectLst/>
      </p:bgPr>
    </p:bg>
    <p:spTree>
      <p:nvGrpSpPr>
        <p:cNvPr id="1" name=""/>
        <p:cNvGrpSpPr/>
        <p:nvPr/>
      </p:nvGrpSpPr>
      <p:grpSpPr>
        <a:xfrm>
          <a:off x="0" y="0"/>
          <a:ext cx="0" cy="0"/>
          <a:chOff x="0" y="0"/>
          <a:chExt cx="0" cy="0"/>
        </a:xfrm>
      </p:grpSpPr>
      <p:sp>
        <p:nvSpPr>
          <p:cNvPr id="10" name="Title 5">
            <a:extLst>
              <a:ext uri="{FF2B5EF4-FFF2-40B4-BE49-F238E27FC236}">
                <a16:creationId xmlns:a16="http://schemas.microsoft.com/office/drawing/2014/main" id="{1AE5EC2B-3842-EECA-A5AF-1CFCB04908E0}"/>
              </a:ext>
            </a:extLst>
          </p:cNvPr>
          <p:cNvSpPr>
            <a:spLocks noGrp="1"/>
          </p:cNvSpPr>
          <p:nvPr>
            <p:ph type="title"/>
          </p:nvPr>
        </p:nvSpPr>
        <p:spPr>
          <a:xfrm>
            <a:off x="1939706" y="452685"/>
            <a:ext cx="13515895" cy="1661993"/>
          </a:xfrm>
        </p:spPr>
        <p:txBody>
          <a:bodyPr anchor="ctr"/>
          <a:lstStyle/>
          <a:p>
            <a:pPr marL="1371600" lvl="3"/>
            <a:r>
              <a:rPr lang="en-US" sz="5400" u="sng" dirty="0">
                <a:latin typeface="Segoe UI Semibold" panose="020B0702040204020203" pitchFamily="34" charset="0"/>
                <a:cs typeface="Segoe UI Semibold" panose="020B0702040204020203" pitchFamily="34" charset="0"/>
              </a:rPr>
              <a:t>Industrial Project Approval and Self Certification System</a:t>
            </a:r>
          </a:p>
        </p:txBody>
      </p:sp>
      <p:pic>
        <p:nvPicPr>
          <p:cNvPr id="20" name="Picture 19">
            <a:extLst>
              <a:ext uri="{FF2B5EF4-FFF2-40B4-BE49-F238E27FC236}">
                <a16:creationId xmlns:a16="http://schemas.microsoft.com/office/drawing/2014/main" id="{F6E11D3C-175C-F8D9-2435-1E1601556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462" y="204590"/>
            <a:ext cx="1743075" cy="1743075"/>
          </a:xfrm>
          <a:prstGeom prst="rect">
            <a:avLst/>
          </a:prstGeom>
        </p:spPr>
      </p:pic>
      <p:sp>
        <p:nvSpPr>
          <p:cNvPr id="21" name="object 9">
            <a:extLst>
              <a:ext uri="{FF2B5EF4-FFF2-40B4-BE49-F238E27FC236}">
                <a16:creationId xmlns:a16="http://schemas.microsoft.com/office/drawing/2014/main" id="{24B26143-87EA-C60C-3441-ADFA298706AC}"/>
              </a:ext>
            </a:extLst>
          </p:cNvPr>
          <p:cNvSpPr/>
          <p:nvPr/>
        </p:nvSpPr>
        <p:spPr>
          <a:xfrm>
            <a:off x="16411575" y="8473093"/>
            <a:ext cx="1743074" cy="1743074"/>
          </a:xfrm>
          <a:prstGeom prst="rect">
            <a:avLst/>
          </a:prstGeom>
          <a:blipFill>
            <a:blip r:embed="rId3" cstate="print"/>
            <a:stretch>
              <a:fillRect/>
            </a:stretch>
          </a:blipFill>
        </p:spPr>
        <p:txBody>
          <a:bodyPr wrap="square" lIns="0" tIns="0" rIns="0" bIns="0" rtlCol="0"/>
          <a:lstStyle/>
          <a:p>
            <a:endParaRPr/>
          </a:p>
        </p:txBody>
      </p:sp>
      <p:sp>
        <p:nvSpPr>
          <p:cNvPr id="23" name="object 4">
            <a:extLst>
              <a:ext uri="{FF2B5EF4-FFF2-40B4-BE49-F238E27FC236}">
                <a16:creationId xmlns:a16="http://schemas.microsoft.com/office/drawing/2014/main" id="{E1721583-6A1F-428A-37EC-28DF557B4BF7}"/>
              </a:ext>
            </a:extLst>
          </p:cNvPr>
          <p:cNvSpPr/>
          <p:nvPr/>
        </p:nvSpPr>
        <p:spPr>
          <a:xfrm>
            <a:off x="16276421" y="21127"/>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60000"/>
              <a:lumOff val="40000"/>
            </a:schemeClr>
          </a:solidFill>
        </p:spPr>
        <p:txBody>
          <a:bodyPr wrap="square" lIns="0" tIns="0" rIns="0" bIns="0" rtlCol="0"/>
          <a:lstStyle/>
          <a:p>
            <a:endParaRPr/>
          </a:p>
        </p:txBody>
      </p:sp>
      <p:sp>
        <p:nvSpPr>
          <p:cNvPr id="24" name="object 5">
            <a:extLst>
              <a:ext uri="{FF2B5EF4-FFF2-40B4-BE49-F238E27FC236}">
                <a16:creationId xmlns:a16="http://schemas.microsoft.com/office/drawing/2014/main" id="{E333CA5E-07FC-E347-2667-29345BE63296}"/>
              </a:ext>
            </a:extLst>
          </p:cNvPr>
          <p:cNvSpPr/>
          <p:nvPr/>
        </p:nvSpPr>
        <p:spPr>
          <a:xfrm>
            <a:off x="14278173" y="8283312"/>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50000"/>
            </a:schemeClr>
          </a:solidFill>
        </p:spPr>
        <p:txBody>
          <a:bodyPr wrap="square" lIns="0" tIns="0" rIns="0" bIns="0" rtlCol="0"/>
          <a:lstStyle/>
          <a:p>
            <a:endParaRPr/>
          </a:p>
        </p:txBody>
      </p:sp>
      <p:sp>
        <p:nvSpPr>
          <p:cNvPr id="26" name="object 4">
            <a:extLst>
              <a:ext uri="{FF2B5EF4-FFF2-40B4-BE49-F238E27FC236}">
                <a16:creationId xmlns:a16="http://schemas.microsoft.com/office/drawing/2014/main" id="{F16FE928-04DD-F1E9-8A61-9AAC1A9A5372}"/>
              </a:ext>
            </a:extLst>
          </p:cNvPr>
          <p:cNvSpPr/>
          <p:nvPr/>
        </p:nvSpPr>
        <p:spPr>
          <a:xfrm>
            <a:off x="16278225" y="6273537"/>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60000"/>
              <a:lumOff val="40000"/>
            </a:schemeClr>
          </a:solidFill>
        </p:spPr>
        <p:txBody>
          <a:bodyPr wrap="square" lIns="0" tIns="0" rIns="0" bIns="0" rtlCol="0"/>
          <a:lstStyle/>
          <a:p>
            <a:endParaRPr/>
          </a:p>
        </p:txBody>
      </p:sp>
      <p:pic>
        <p:nvPicPr>
          <p:cNvPr id="27" name="Graphic 26" descr="Bus">
            <a:extLst>
              <a:ext uri="{FF2B5EF4-FFF2-40B4-BE49-F238E27FC236}">
                <a16:creationId xmlns:a16="http://schemas.microsoft.com/office/drawing/2014/main" id="{43883AD9-480A-72D1-13B5-1A11DB27EC4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825912" y="6760547"/>
            <a:ext cx="914400" cy="914400"/>
          </a:xfrm>
          <a:prstGeom prst="rect">
            <a:avLst/>
          </a:prstGeom>
        </p:spPr>
      </p:pic>
      <p:pic>
        <p:nvPicPr>
          <p:cNvPr id="28" name="Picture 27">
            <a:extLst>
              <a:ext uri="{FF2B5EF4-FFF2-40B4-BE49-F238E27FC236}">
                <a16:creationId xmlns:a16="http://schemas.microsoft.com/office/drawing/2014/main" id="{6A037A93-40E9-8CB0-CF1D-0C8218EB03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822305" y="534519"/>
            <a:ext cx="918006" cy="918006"/>
          </a:xfrm>
          <a:prstGeom prst="rect">
            <a:avLst/>
          </a:prstGeom>
        </p:spPr>
      </p:pic>
      <p:pic>
        <p:nvPicPr>
          <p:cNvPr id="30" name="Graphic 29" descr="Document">
            <a:extLst>
              <a:ext uri="{FF2B5EF4-FFF2-40B4-BE49-F238E27FC236}">
                <a16:creationId xmlns:a16="http://schemas.microsoft.com/office/drawing/2014/main" id="{177BE04F-EF1D-1343-01A7-DF90B94D500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4825860" y="8826500"/>
            <a:ext cx="914400" cy="914400"/>
          </a:xfrm>
          <a:prstGeom prst="rect">
            <a:avLst/>
          </a:prstGeom>
        </p:spPr>
      </p:pic>
      <mc:AlternateContent xmlns:mc="http://schemas.openxmlformats.org/markup-compatibility/2006" xmlns:p14="http://schemas.microsoft.com/office/powerpoint/2010/main">
        <mc:Choice Requires="p14">
          <p:contentPart p14:bwMode="auto" r:id="rId9">
            <p14:nvContentPartPr>
              <p14:cNvPr id="2" name="Ink 1">
                <a:extLst>
                  <a:ext uri="{FF2B5EF4-FFF2-40B4-BE49-F238E27FC236}">
                    <a16:creationId xmlns:a16="http://schemas.microsoft.com/office/drawing/2014/main" id="{050AC695-245A-2AEA-EA3A-20F234DECBAB}"/>
                  </a:ext>
                </a:extLst>
              </p14:cNvPr>
              <p14:cNvContentPartPr/>
              <p14:nvPr/>
            </p14:nvContentPartPr>
            <p14:xfrm>
              <a:off x="1647905" y="1239042"/>
              <a:ext cx="957240" cy="842400"/>
            </p14:xfrm>
          </p:contentPart>
        </mc:Choice>
        <mc:Fallback xmlns="">
          <p:pic>
            <p:nvPicPr>
              <p:cNvPr id="2" name="Ink 1">
                <a:extLst>
                  <a:ext uri="{FF2B5EF4-FFF2-40B4-BE49-F238E27FC236}">
                    <a16:creationId xmlns:a16="http://schemas.microsoft.com/office/drawing/2014/main" id="{050AC695-245A-2AEA-EA3A-20F234DECBAB}"/>
                  </a:ext>
                </a:extLst>
              </p:cNvPr>
              <p:cNvPicPr/>
              <p:nvPr/>
            </p:nvPicPr>
            <p:blipFill>
              <a:blip r:embed="rId10"/>
              <a:stretch>
                <a:fillRect/>
              </a:stretch>
            </p:blipFill>
            <p:spPr>
              <a:xfrm>
                <a:off x="1611905" y="1167011"/>
                <a:ext cx="1028880" cy="986101"/>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 name="Ink 3">
                <a:extLst>
                  <a:ext uri="{FF2B5EF4-FFF2-40B4-BE49-F238E27FC236}">
                    <a16:creationId xmlns:a16="http://schemas.microsoft.com/office/drawing/2014/main" id="{CCA9571A-4CA1-3FE5-C89D-4008AA17AFC3}"/>
                  </a:ext>
                </a:extLst>
              </p14:cNvPr>
              <p14:cNvContentPartPr/>
              <p14:nvPr/>
            </p14:nvContentPartPr>
            <p14:xfrm>
              <a:off x="1697225" y="123042"/>
              <a:ext cx="798840" cy="870480"/>
            </p14:xfrm>
          </p:contentPart>
        </mc:Choice>
        <mc:Fallback xmlns="">
          <p:pic>
            <p:nvPicPr>
              <p:cNvPr id="4" name="Ink 3">
                <a:extLst>
                  <a:ext uri="{FF2B5EF4-FFF2-40B4-BE49-F238E27FC236}">
                    <a16:creationId xmlns:a16="http://schemas.microsoft.com/office/drawing/2014/main" id="{CCA9571A-4CA1-3FE5-C89D-4008AA17AFC3}"/>
                  </a:ext>
                </a:extLst>
              </p:cNvPr>
              <p:cNvPicPr/>
              <p:nvPr/>
            </p:nvPicPr>
            <p:blipFill>
              <a:blip r:embed="rId12"/>
              <a:stretch>
                <a:fillRect/>
              </a:stretch>
            </p:blipFill>
            <p:spPr>
              <a:xfrm>
                <a:off x="1661225" y="51042"/>
                <a:ext cx="870480" cy="10141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5" name="Ink 4">
                <a:extLst>
                  <a:ext uri="{FF2B5EF4-FFF2-40B4-BE49-F238E27FC236}">
                    <a16:creationId xmlns:a16="http://schemas.microsoft.com/office/drawing/2014/main" id="{39DA5425-F246-D9C6-3667-D04B26E72CB6}"/>
                  </a:ext>
                </a:extLst>
              </p14:cNvPr>
              <p14:cNvContentPartPr/>
              <p14:nvPr/>
            </p14:nvContentPartPr>
            <p14:xfrm>
              <a:off x="485105" y="146802"/>
              <a:ext cx="2003760" cy="1904760"/>
            </p14:xfrm>
          </p:contentPart>
        </mc:Choice>
        <mc:Fallback xmlns="">
          <p:pic>
            <p:nvPicPr>
              <p:cNvPr id="5" name="Ink 4">
                <a:extLst>
                  <a:ext uri="{FF2B5EF4-FFF2-40B4-BE49-F238E27FC236}">
                    <a16:creationId xmlns:a16="http://schemas.microsoft.com/office/drawing/2014/main" id="{39DA5425-F246-D9C6-3667-D04B26E72CB6}"/>
                  </a:ext>
                </a:extLst>
              </p:cNvPr>
              <p:cNvPicPr/>
              <p:nvPr/>
            </p:nvPicPr>
            <p:blipFill>
              <a:blip r:embed="rId14"/>
              <a:stretch>
                <a:fillRect/>
              </a:stretch>
            </p:blipFill>
            <p:spPr>
              <a:xfrm>
                <a:off x="449105" y="74788"/>
                <a:ext cx="2075400" cy="2048427"/>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6" name="Ink 5">
                <a:extLst>
                  <a:ext uri="{FF2B5EF4-FFF2-40B4-BE49-F238E27FC236}">
                    <a16:creationId xmlns:a16="http://schemas.microsoft.com/office/drawing/2014/main" id="{393D6F27-6C50-8782-5494-1C549EAB1C3B}"/>
                  </a:ext>
                </a:extLst>
              </p14:cNvPr>
              <p14:cNvContentPartPr/>
              <p14:nvPr/>
            </p14:nvContentPartPr>
            <p14:xfrm>
              <a:off x="2397065" y="1136802"/>
              <a:ext cx="12960" cy="146880"/>
            </p14:xfrm>
          </p:contentPart>
        </mc:Choice>
        <mc:Fallback xmlns="">
          <p:pic>
            <p:nvPicPr>
              <p:cNvPr id="6" name="Ink 5">
                <a:extLst>
                  <a:ext uri="{FF2B5EF4-FFF2-40B4-BE49-F238E27FC236}">
                    <a16:creationId xmlns:a16="http://schemas.microsoft.com/office/drawing/2014/main" id="{393D6F27-6C50-8782-5494-1C549EAB1C3B}"/>
                  </a:ext>
                </a:extLst>
              </p:cNvPr>
              <p:cNvPicPr/>
              <p:nvPr/>
            </p:nvPicPr>
            <p:blipFill>
              <a:blip r:embed="rId16"/>
              <a:stretch>
                <a:fillRect/>
              </a:stretch>
            </p:blipFill>
            <p:spPr>
              <a:xfrm>
                <a:off x="2361065" y="1064978"/>
                <a:ext cx="84600" cy="290169"/>
              </a:xfrm>
              <a:prstGeom prst="rect">
                <a:avLst/>
              </a:prstGeom>
            </p:spPr>
          </p:pic>
        </mc:Fallback>
      </mc:AlternateContent>
      <p:sp>
        <p:nvSpPr>
          <p:cNvPr id="3" name="TextBox 2">
            <a:extLst>
              <a:ext uri="{FF2B5EF4-FFF2-40B4-BE49-F238E27FC236}">
                <a16:creationId xmlns:a16="http://schemas.microsoft.com/office/drawing/2014/main" id="{284057DA-7572-7960-E0CB-711412F6AA14}"/>
              </a:ext>
            </a:extLst>
          </p:cNvPr>
          <p:cNvSpPr txBox="1"/>
          <p:nvPr/>
        </p:nvSpPr>
        <p:spPr>
          <a:xfrm>
            <a:off x="2100439" y="2447274"/>
            <a:ext cx="13194431" cy="400110"/>
          </a:xfrm>
          <a:prstGeom prst="rect">
            <a:avLst/>
          </a:prstGeom>
          <a:noFill/>
        </p:spPr>
        <p:txBody>
          <a:bodyPr wrap="square" rtlCol="0">
            <a:spAutoFit/>
          </a:bodyPr>
          <a:lstStyle/>
          <a:p>
            <a:pPr algn="l"/>
            <a:r>
              <a:rPr lang="en-US" sz="2000" b="0" i="0" u="none" strike="noStrike" baseline="0" dirty="0">
                <a:solidFill>
                  <a:srgbClr val="000000"/>
                </a:solidFill>
                <a:latin typeface="Segoe UI" panose="020B0502040204020203" pitchFamily="34" charset="0"/>
                <a:cs typeface="Segoe UI" panose="020B0502040204020203" pitchFamily="34" charset="0"/>
              </a:rPr>
              <a:t>1. List down the top 5 sectors that have witnessed the most significant investments in FY 2022.</a:t>
            </a:r>
            <a:endParaRPr lang="en-US" sz="2000" dirty="0">
              <a:latin typeface="Segoe UI" panose="020B0502040204020203" pitchFamily="34" charset="0"/>
              <a:cs typeface="Segoe UI" panose="020B0502040204020203" pitchFamily="34" charset="0"/>
            </a:endParaRPr>
          </a:p>
        </p:txBody>
      </p:sp>
      <p:sp>
        <p:nvSpPr>
          <p:cNvPr id="12" name="object 4">
            <a:extLst>
              <a:ext uri="{FF2B5EF4-FFF2-40B4-BE49-F238E27FC236}">
                <a16:creationId xmlns:a16="http://schemas.microsoft.com/office/drawing/2014/main" id="{FF1319AD-7142-5FFC-2BCF-57B0A2D6C43B}"/>
              </a:ext>
            </a:extLst>
          </p:cNvPr>
          <p:cNvSpPr/>
          <p:nvPr/>
        </p:nvSpPr>
        <p:spPr>
          <a:xfrm rot="1787421">
            <a:off x="6827439" y="3082215"/>
            <a:ext cx="1201872" cy="495895"/>
          </a:xfrm>
          <a:custGeom>
            <a:avLst/>
            <a:gdLst/>
            <a:ahLst/>
            <a:cxnLst/>
            <a:rect l="l" t="t" r="r" b="b"/>
            <a:pathLst>
              <a:path w="2132329" h="876300">
                <a:moveTo>
                  <a:pt x="1122597" y="853122"/>
                </a:moveTo>
                <a:lnTo>
                  <a:pt x="1118712" y="837862"/>
                </a:lnTo>
                <a:lnTo>
                  <a:pt x="1120352" y="821693"/>
                </a:lnTo>
                <a:lnTo>
                  <a:pt x="1125658" y="805355"/>
                </a:lnTo>
                <a:lnTo>
                  <a:pt x="1157266" y="743212"/>
                </a:lnTo>
                <a:lnTo>
                  <a:pt x="1185054" y="700226"/>
                </a:lnTo>
                <a:lnTo>
                  <a:pt x="1217142" y="661744"/>
                </a:lnTo>
                <a:lnTo>
                  <a:pt x="1254537" y="628888"/>
                </a:lnTo>
                <a:lnTo>
                  <a:pt x="1298247" y="602774"/>
                </a:lnTo>
                <a:lnTo>
                  <a:pt x="1349278" y="584524"/>
                </a:lnTo>
                <a:lnTo>
                  <a:pt x="1466150" y="554850"/>
                </a:lnTo>
                <a:lnTo>
                  <a:pt x="1505159" y="545246"/>
                </a:lnTo>
                <a:lnTo>
                  <a:pt x="1581007" y="530950"/>
                </a:lnTo>
                <a:lnTo>
                  <a:pt x="1557621" y="513671"/>
                </a:lnTo>
                <a:lnTo>
                  <a:pt x="1493068" y="481899"/>
                </a:lnTo>
                <a:lnTo>
                  <a:pt x="1453166" y="467560"/>
                </a:lnTo>
                <a:lnTo>
                  <a:pt x="1409024" y="454353"/>
                </a:lnTo>
                <a:lnTo>
                  <a:pt x="1361274" y="442354"/>
                </a:lnTo>
                <a:lnTo>
                  <a:pt x="1310549" y="431641"/>
                </a:lnTo>
                <a:lnTo>
                  <a:pt x="1257482" y="422290"/>
                </a:lnTo>
                <a:lnTo>
                  <a:pt x="1202704" y="414375"/>
                </a:lnTo>
                <a:lnTo>
                  <a:pt x="1146848" y="407975"/>
                </a:lnTo>
                <a:lnTo>
                  <a:pt x="1090548" y="403165"/>
                </a:lnTo>
                <a:lnTo>
                  <a:pt x="1034435" y="400022"/>
                </a:lnTo>
                <a:lnTo>
                  <a:pt x="979142" y="398621"/>
                </a:lnTo>
                <a:lnTo>
                  <a:pt x="925302" y="399039"/>
                </a:lnTo>
                <a:lnTo>
                  <a:pt x="873546" y="401353"/>
                </a:lnTo>
                <a:lnTo>
                  <a:pt x="824509" y="405638"/>
                </a:lnTo>
                <a:lnTo>
                  <a:pt x="778821" y="411972"/>
                </a:lnTo>
                <a:lnTo>
                  <a:pt x="737116" y="420429"/>
                </a:lnTo>
                <a:lnTo>
                  <a:pt x="686810" y="433616"/>
                </a:lnTo>
                <a:lnTo>
                  <a:pt x="637623" y="448601"/>
                </a:lnTo>
                <a:lnTo>
                  <a:pt x="589548" y="465365"/>
                </a:lnTo>
                <a:lnTo>
                  <a:pt x="542577" y="483889"/>
                </a:lnTo>
                <a:lnTo>
                  <a:pt x="496701" y="504152"/>
                </a:lnTo>
                <a:lnTo>
                  <a:pt x="451913" y="526136"/>
                </a:lnTo>
                <a:lnTo>
                  <a:pt x="408204" y="549820"/>
                </a:lnTo>
                <a:lnTo>
                  <a:pt x="365567" y="575184"/>
                </a:lnTo>
                <a:lnTo>
                  <a:pt x="323993" y="602210"/>
                </a:lnTo>
                <a:lnTo>
                  <a:pt x="283475" y="630877"/>
                </a:lnTo>
                <a:lnTo>
                  <a:pt x="244004" y="661165"/>
                </a:lnTo>
                <a:lnTo>
                  <a:pt x="205573" y="693056"/>
                </a:lnTo>
                <a:lnTo>
                  <a:pt x="168173" y="726529"/>
                </a:lnTo>
                <a:lnTo>
                  <a:pt x="131796" y="761564"/>
                </a:lnTo>
                <a:lnTo>
                  <a:pt x="96435" y="798143"/>
                </a:lnTo>
                <a:lnTo>
                  <a:pt x="62081" y="836245"/>
                </a:lnTo>
                <a:lnTo>
                  <a:pt x="28726" y="875850"/>
                </a:lnTo>
                <a:lnTo>
                  <a:pt x="9044" y="860249"/>
                </a:lnTo>
                <a:lnTo>
                  <a:pt x="638" y="842368"/>
                </a:lnTo>
                <a:lnTo>
                  <a:pt x="0" y="823092"/>
                </a:lnTo>
                <a:lnTo>
                  <a:pt x="3620" y="803305"/>
                </a:lnTo>
                <a:lnTo>
                  <a:pt x="18483" y="749768"/>
                </a:lnTo>
                <a:lnTo>
                  <a:pt x="38693" y="698740"/>
                </a:lnTo>
                <a:lnTo>
                  <a:pt x="64965" y="650566"/>
                </a:lnTo>
                <a:lnTo>
                  <a:pt x="98017" y="605592"/>
                </a:lnTo>
                <a:lnTo>
                  <a:pt x="132011" y="567082"/>
                </a:lnTo>
                <a:lnTo>
                  <a:pt x="167156" y="530214"/>
                </a:lnTo>
                <a:lnTo>
                  <a:pt x="203432" y="494968"/>
                </a:lnTo>
                <a:lnTo>
                  <a:pt x="240819" y="461323"/>
                </a:lnTo>
                <a:lnTo>
                  <a:pt x="279296" y="429260"/>
                </a:lnTo>
                <a:lnTo>
                  <a:pt x="318841" y="398758"/>
                </a:lnTo>
                <a:lnTo>
                  <a:pt x="359435" y="369798"/>
                </a:lnTo>
                <a:lnTo>
                  <a:pt x="401057" y="342358"/>
                </a:lnTo>
                <a:lnTo>
                  <a:pt x="443686" y="316420"/>
                </a:lnTo>
                <a:lnTo>
                  <a:pt x="487301" y="291962"/>
                </a:lnTo>
                <a:lnTo>
                  <a:pt x="531882" y="268965"/>
                </a:lnTo>
                <a:lnTo>
                  <a:pt x="577408" y="247408"/>
                </a:lnTo>
                <a:lnTo>
                  <a:pt x="623858" y="227272"/>
                </a:lnTo>
                <a:lnTo>
                  <a:pt x="671213" y="208536"/>
                </a:lnTo>
                <a:lnTo>
                  <a:pt x="720293" y="191173"/>
                </a:lnTo>
                <a:lnTo>
                  <a:pt x="769517" y="176115"/>
                </a:lnTo>
                <a:lnTo>
                  <a:pt x="818879" y="163383"/>
                </a:lnTo>
                <a:lnTo>
                  <a:pt x="868370" y="152999"/>
                </a:lnTo>
                <a:lnTo>
                  <a:pt x="917982" y="144986"/>
                </a:lnTo>
                <a:lnTo>
                  <a:pt x="967708" y="139366"/>
                </a:lnTo>
                <a:lnTo>
                  <a:pt x="1017539" y="136160"/>
                </a:lnTo>
                <a:lnTo>
                  <a:pt x="1067469" y="135392"/>
                </a:lnTo>
                <a:lnTo>
                  <a:pt x="1117489" y="137082"/>
                </a:lnTo>
                <a:lnTo>
                  <a:pt x="1167592" y="141253"/>
                </a:lnTo>
                <a:lnTo>
                  <a:pt x="1217769" y="147927"/>
                </a:lnTo>
                <a:lnTo>
                  <a:pt x="1268013" y="157126"/>
                </a:lnTo>
                <a:lnTo>
                  <a:pt x="1318316" y="168873"/>
                </a:lnTo>
                <a:lnTo>
                  <a:pt x="1368671" y="183189"/>
                </a:lnTo>
                <a:lnTo>
                  <a:pt x="1415981" y="198244"/>
                </a:lnTo>
                <a:lnTo>
                  <a:pt x="1463189" y="213915"/>
                </a:lnTo>
                <a:lnTo>
                  <a:pt x="1557748" y="246578"/>
                </a:lnTo>
                <a:lnTo>
                  <a:pt x="1701632" y="296920"/>
                </a:lnTo>
                <a:lnTo>
                  <a:pt x="1688874" y="267575"/>
                </a:lnTo>
                <a:lnTo>
                  <a:pt x="1659013" y="209084"/>
                </a:lnTo>
                <a:lnTo>
                  <a:pt x="1647672" y="171258"/>
                </a:lnTo>
                <a:lnTo>
                  <a:pt x="1650063" y="137520"/>
                </a:lnTo>
                <a:lnTo>
                  <a:pt x="1666731" y="101610"/>
                </a:lnTo>
                <a:lnTo>
                  <a:pt x="1698222" y="57265"/>
                </a:lnTo>
                <a:lnTo>
                  <a:pt x="1751310" y="0"/>
                </a:lnTo>
                <a:lnTo>
                  <a:pt x="1778746" y="35045"/>
                </a:lnTo>
                <a:lnTo>
                  <a:pt x="1960875" y="286017"/>
                </a:lnTo>
                <a:lnTo>
                  <a:pt x="2019584" y="365871"/>
                </a:lnTo>
                <a:lnTo>
                  <a:pt x="2079120" y="445104"/>
                </a:lnTo>
                <a:lnTo>
                  <a:pt x="2109303" y="484407"/>
                </a:lnTo>
                <a:lnTo>
                  <a:pt x="2124833" y="509634"/>
                </a:lnTo>
                <a:lnTo>
                  <a:pt x="2131921" y="533614"/>
                </a:lnTo>
                <a:lnTo>
                  <a:pt x="2131802" y="557303"/>
                </a:lnTo>
                <a:lnTo>
                  <a:pt x="2125711" y="581655"/>
                </a:lnTo>
                <a:lnTo>
                  <a:pt x="2103815" y="629157"/>
                </a:lnTo>
                <a:lnTo>
                  <a:pt x="2074624" y="671677"/>
                </a:lnTo>
                <a:lnTo>
                  <a:pt x="2040206" y="710115"/>
                </a:lnTo>
                <a:lnTo>
                  <a:pt x="2002631" y="745366"/>
                </a:lnTo>
                <a:lnTo>
                  <a:pt x="1965069" y="758827"/>
                </a:lnTo>
                <a:lnTo>
                  <a:pt x="1942196" y="760091"/>
                </a:lnTo>
                <a:lnTo>
                  <a:pt x="1920064" y="759697"/>
                </a:lnTo>
                <a:lnTo>
                  <a:pt x="1869068" y="758129"/>
                </a:lnTo>
                <a:lnTo>
                  <a:pt x="1818125" y="757380"/>
                </a:lnTo>
                <a:lnTo>
                  <a:pt x="1767240" y="757476"/>
                </a:lnTo>
                <a:lnTo>
                  <a:pt x="1716418" y="758448"/>
                </a:lnTo>
                <a:lnTo>
                  <a:pt x="1665663" y="760322"/>
                </a:lnTo>
                <a:lnTo>
                  <a:pt x="1614979" y="763128"/>
                </a:lnTo>
                <a:lnTo>
                  <a:pt x="1564371" y="766895"/>
                </a:lnTo>
                <a:lnTo>
                  <a:pt x="1513842" y="771650"/>
                </a:lnTo>
                <a:lnTo>
                  <a:pt x="1463397" y="777422"/>
                </a:lnTo>
                <a:lnTo>
                  <a:pt x="1413040" y="784239"/>
                </a:lnTo>
                <a:lnTo>
                  <a:pt x="1362776" y="792131"/>
                </a:lnTo>
                <a:lnTo>
                  <a:pt x="1312609" y="801124"/>
                </a:lnTo>
                <a:lnTo>
                  <a:pt x="1265974" y="811697"/>
                </a:lnTo>
                <a:lnTo>
                  <a:pt x="1219276" y="824666"/>
                </a:lnTo>
                <a:lnTo>
                  <a:pt x="1171741" y="838864"/>
                </a:lnTo>
                <a:lnTo>
                  <a:pt x="1122597" y="853122"/>
                </a:lnTo>
                <a:close/>
              </a:path>
            </a:pathLst>
          </a:custGeom>
          <a:solidFill>
            <a:schemeClr val="accent6">
              <a:lumMod val="50000"/>
            </a:schemeClr>
          </a:solidFill>
        </p:spPr>
        <p:txBody>
          <a:bodyPr wrap="square" lIns="0" tIns="0" rIns="0" bIns="0" rtlCol="0"/>
          <a:lstStyle/>
          <a:p>
            <a:endParaRPr dirty="0"/>
          </a:p>
        </p:txBody>
      </p:sp>
      <p:sp>
        <p:nvSpPr>
          <p:cNvPr id="14" name="object 7">
            <a:extLst>
              <a:ext uri="{FF2B5EF4-FFF2-40B4-BE49-F238E27FC236}">
                <a16:creationId xmlns:a16="http://schemas.microsoft.com/office/drawing/2014/main" id="{FA0179B9-590E-A2AB-19A5-B6438617A242}"/>
              </a:ext>
            </a:extLst>
          </p:cNvPr>
          <p:cNvSpPr/>
          <p:nvPr/>
        </p:nvSpPr>
        <p:spPr>
          <a:xfrm>
            <a:off x="14274423" y="2027076"/>
            <a:ext cx="2009775" cy="2006600"/>
          </a:xfrm>
          <a:custGeom>
            <a:avLst/>
            <a:gdLst/>
            <a:ahLst/>
            <a:cxnLst/>
            <a:rect l="l" t="t" r="r" b="b"/>
            <a:pathLst>
              <a:path w="2009775" h="2006600">
                <a:moveTo>
                  <a:pt x="0" y="2006498"/>
                </a:moveTo>
                <a:lnTo>
                  <a:pt x="0" y="0"/>
                </a:lnTo>
                <a:lnTo>
                  <a:pt x="2009774" y="0"/>
                </a:lnTo>
                <a:lnTo>
                  <a:pt x="2009774" y="2006498"/>
                </a:lnTo>
                <a:lnTo>
                  <a:pt x="0" y="2006498"/>
                </a:lnTo>
                <a:close/>
              </a:path>
            </a:pathLst>
          </a:custGeom>
          <a:solidFill>
            <a:schemeClr val="accent2">
              <a:lumMod val="50000"/>
            </a:schemeClr>
          </a:solidFill>
        </p:spPr>
        <p:txBody>
          <a:bodyPr wrap="square" lIns="0" tIns="0" rIns="0" bIns="0" rtlCol="0"/>
          <a:lstStyle/>
          <a:p>
            <a:endParaRPr/>
          </a:p>
        </p:txBody>
      </p:sp>
      <p:pic>
        <p:nvPicPr>
          <p:cNvPr id="17" name="Graphic 16" descr="Statistics RTL">
            <a:extLst>
              <a:ext uri="{FF2B5EF4-FFF2-40B4-BE49-F238E27FC236}">
                <a16:creationId xmlns:a16="http://schemas.microsoft.com/office/drawing/2014/main" id="{A5786076-7A77-1975-DF15-CBB3C13C2B0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4822111" y="2636569"/>
            <a:ext cx="914400" cy="914400"/>
          </a:xfrm>
          <a:prstGeom prst="rect">
            <a:avLst/>
          </a:prstGeom>
        </p:spPr>
      </p:pic>
      <p:sp>
        <p:nvSpPr>
          <p:cNvPr id="31" name="object 7">
            <a:extLst>
              <a:ext uri="{FF2B5EF4-FFF2-40B4-BE49-F238E27FC236}">
                <a16:creationId xmlns:a16="http://schemas.microsoft.com/office/drawing/2014/main" id="{35619643-C593-E42C-68E0-BFA79C28E914}"/>
              </a:ext>
            </a:extLst>
          </p:cNvPr>
          <p:cNvSpPr/>
          <p:nvPr/>
        </p:nvSpPr>
        <p:spPr>
          <a:xfrm>
            <a:off x="5813854" y="3810500"/>
            <a:ext cx="8299872" cy="5371600"/>
          </a:xfrm>
          <a:custGeom>
            <a:avLst/>
            <a:gdLst/>
            <a:ahLst/>
            <a:cxnLst/>
            <a:rect l="l" t="t" r="r" b="b"/>
            <a:pathLst>
              <a:path w="2009775" h="2006600">
                <a:moveTo>
                  <a:pt x="0" y="2006498"/>
                </a:moveTo>
                <a:lnTo>
                  <a:pt x="0" y="0"/>
                </a:lnTo>
                <a:lnTo>
                  <a:pt x="2009774" y="0"/>
                </a:lnTo>
                <a:lnTo>
                  <a:pt x="2009774" y="2006498"/>
                </a:lnTo>
                <a:lnTo>
                  <a:pt x="0" y="2006498"/>
                </a:lnTo>
                <a:close/>
              </a:path>
            </a:pathLst>
          </a:custGeom>
          <a:solidFill>
            <a:schemeClr val="accent2">
              <a:lumMod val="50000"/>
            </a:schemeClr>
          </a:solidFill>
        </p:spPr>
        <p:txBody>
          <a:bodyPr wrap="square" lIns="0" tIns="0" rIns="0" bIns="0" rtlCol="0"/>
          <a:lstStyle/>
          <a:p>
            <a:endParaRPr/>
          </a:p>
        </p:txBody>
      </p:sp>
      <p:pic>
        <p:nvPicPr>
          <p:cNvPr id="19" name="Picture 18">
            <a:extLst>
              <a:ext uri="{FF2B5EF4-FFF2-40B4-BE49-F238E27FC236}">
                <a16:creationId xmlns:a16="http://schemas.microsoft.com/office/drawing/2014/main" id="{3A8BE4F6-C99A-6168-E8E2-5BC25FD3E6DD}"/>
              </a:ext>
            </a:extLst>
          </p:cNvPr>
          <p:cNvPicPr>
            <a:picLocks noChangeAspect="1"/>
          </p:cNvPicPr>
          <p:nvPr/>
        </p:nvPicPr>
        <p:blipFill>
          <a:blip r:embed="rId19"/>
          <a:stretch>
            <a:fillRect/>
          </a:stretch>
        </p:blipFill>
        <p:spPr>
          <a:xfrm>
            <a:off x="5890053" y="3884452"/>
            <a:ext cx="8130733" cy="5224880"/>
          </a:xfrm>
          <a:prstGeom prst="rect">
            <a:avLst/>
          </a:prstGeom>
        </p:spPr>
      </p:pic>
      <p:sp>
        <p:nvSpPr>
          <p:cNvPr id="32" name="TextBox 31">
            <a:extLst>
              <a:ext uri="{FF2B5EF4-FFF2-40B4-BE49-F238E27FC236}">
                <a16:creationId xmlns:a16="http://schemas.microsoft.com/office/drawing/2014/main" id="{F01BA122-8C57-F8AF-51E2-BFD4466C071E}"/>
              </a:ext>
            </a:extLst>
          </p:cNvPr>
          <p:cNvSpPr txBox="1"/>
          <p:nvPr/>
        </p:nvSpPr>
        <p:spPr>
          <a:xfrm>
            <a:off x="2121359" y="4788732"/>
            <a:ext cx="3344095" cy="3416320"/>
          </a:xfrm>
          <a:prstGeom prst="rect">
            <a:avLst/>
          </a:prstGeom>
          <a:solidFill>
            <a:schemeClr val="accent6">
              <a:lumMod val="20000"/>
              <a:lumOff val="80000"/>
            </a:schemeClr>
          </a:solidFill>
        </p:spPr>
        <p:txBody>
          <a:bodyPr wrap="square" rtlCol="0">
            <a:spAutoFit/>
          </a:bodyPr>
          <a:lstStyle/>
          <a:p>
            <a:r>
              <a:rPr lang="en-US" dirty="0">
                <a:latin typeface="Segoe UI Semibold" panose="020B0702040204020203" pitchFamily="34" charset="0"/>
                <a:cs typeface="Segoe UI Semibold" panose="020B0702040204020203" pitchFamily="34" charset="0"/>
              </a:rPr>
              <a:t>Top 5 sectors that have witnessed the most significant investments in FY 2022</a:t>
            </a:r>
            <a:r>
              <a:rPr lang="en-US" dirty="0">
                <a:latin typeface="Segoe UI" panose="020B0502040204020203" pitchFamily="34" charset="0"/>
                <a:cs typeface="Segoe UI" panose="020B0502040204020203" pitchFamily="34" charset="0"/>
              </a:rPr>
              <a:t>:</a:t>
            </a:r>
          </a:p>
          <a:p>
            <a:endParaRPr lang="en-IN" dirty="0">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
            </a:pPr>
            <a:r>
              <a:rPr lang="en-US" dirty="0">
                <a:latin typeface="Segoe UI" panose="020B0502040204020203" pitchFamily="34" charset="0"/>
                <a:cs typeface="Segoe UI" panose="020B0502040204020203" pitchFamily="34" charset="0"/>
              </a:rPr>
              <a:t>Plastic and Rubber</a:t>
            </a:r>
          </a:p>
          <a:p>
            <a:pPr marL="285750" indent="-285750">
              <a:buFont typeface="Wingdings" panose="05000000000000000000" pitchFamily="2" charset="2"/>
              <a:buChar char="§"/>
            </a:pPr>
            <a:r>
              <a:rPr lang="en-US" dirty="0">
                <a:latin typeface="Segoe UI" panose="020B0502040204020203" pitchFamily="34" charset="0"/>
                <a:cs typeface="Segoe UI" panose="020B0502040204020203" pitchFamily="34" charset="0"/>
              </a:rPr>
              <a:t>Pharmaceuticals and Chemicals</a:t>
            </a:r>
          </a:p>
          <a:p>
            <a:pPr marL="285750" indent="-285750">
              <a:buFont typeface="Wingdings" panose="05000000000000000000" pitchFamily="2" charset="2"/>
              <a:buChar char="§"/>
            </a:pPr>
            <a:r>
              <a:rPr lang="en-US" dirty="0">
                <a:latin typeface="Segoe UI" panose="020B0502040204020203" pitchFamily="34" charset="0"/>
                <a:cs typeface="Segoe UI" panose="020B0502040204020203" pitchFamily="34" charset="0"/>
              </a:rPr>
              <a:t>Real Estate, Industrial Parks and IT Buildings</a:t>
            </a:r>
          </a:p>
          <a:p>
            <a:pPr marL="285750" indent="-285750">
              <a:buFont typeface="Wingdings" panose="05000000000000000000" pitchFamily="2" charset="2"/>
              <a:buChar char="§"/>
            </a:pPr>
            <a:r>
              <a:rPr lang="en-US" dirty="0">
                <a:latin typeface="Segoe UI" panose="020B0502040204020203" pitchFamily="34" charset="0"/>
                <a:cs typeface="Segoe UI" panose="020B0502040204020203" pitchFamily="34" charset="0"/>
              </a:rPr>
              <a:t>Solar and Other Renewable Energy</a:t>
            </a:r>
          </a:p>
          <a:p>
            <a:pPr marL="285750" indent="-285750">
              <a:buFont typeface="Wingdings" panose="05000000000000000000" pitchFamily="2" charset="2"/>
              <a:buChar char="§"/>
            </a:pPr>
            <a:r>
              <a:rPr lang="en-US" dirty="0">
                <a:latin typeface="Segoe UI" panose="020B0502040204020203" pitchFamily="34" charset="0"/>
                <a:cs typeface="Segoe UI" panose="020B0502040204020203" pitchFamily="34" charset="0"/>
              </a:rPr>
              <a:t>Engineering.</a:t>
            </a:r>
            <a:endParaRPr lang="en-IN"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275109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rgbClr val="F5C4AF"/>
        </a:solidFill>
        <a:effectLst/>
      </p:bgPr>
    </p:bg>
    <p:spTree>
      <p:nvGrpSpPr>
        <p:cNvPr id="1" name=""/>
        <p:cNvGrpSpPr/>
        <p:nvPr/>
      </p:nvGrpSpPr>
      <p:grpSpPr>
        <a:xfrm>
          <a:off x="0" y="0"/>
          <a:ext cx="0" cy="0"/>
          <a:chOff x="0" y="0"/>
          <a:chExt cx="0" cy="0"/>
        </a:xfrm>
      </p:grpSpPr>
      <p:sp>
        <p:nvSpPr>
          <p:cNvPr id="10" name="Title 5">
            <a:extLst>
              <a:ext uri="{FF2B5EF4-FFF2-40B4-BE49-F238E27FC236}">
                <a16:creationId xmlns:a16="http://schemas.microsoft.com/office/drawing/2014/main" id="{1AE5EC2B-3842-EECA-A5AF-1CFCB04908E0}"/>
              </a:ext>
            </a:extLst>
          </p:cNvPr>
          <p:cNvSpPr>
            <a:spLocks noGrp="1"/>
          </p:cNvSpPr>
          <p:nvPr>
            <p:ph type="title"/>
          </p:nvPr>
        </p:nvSpPr>
        <p:spPr>
          <a:xfrm>
            <a:off x="1939706" y="452685"/>
            <a:ext cx="13515895" cy="1661993"/>
          </a:xfrm>
        </p:spPr>
        <p:txBody>
          <a:bodyPr anchor="ctr"/>
          <a:lstStyle/>
          <a:p>
            <a:pPr marL="1371600" lvl="3"/>
            <a:r>
              <a:rPr lang="en-US" sz="5400" u="sng" dirty="0">
                <a:latin typeface="Segoe UI Semibold" panose="020B0702040204020203" pitchFamily="34" charset="0"/>
                <a:cs typeface="Segoe UI Semibold" panose="020B0702040204020203" pitchFamily="34" charset="0"/>
              </a:rPr>
              <a:t>Industrial Project Approval and Self Certification System</a:t>
            </a:r>
          </a:p>
        </p:txBody>
      </p:sp>
      <p:pic>
        <p:nvPicPr>
          <p:cNvPr id="20" name="Picture 19">
            <a:extLst>
              <a:ext uri="{FF2B5EF4-FFF2-40B4-BE49-F238E27FC236}">
                <a16:creationId xmlns:a16="http://schemas.microsoft.com/office/drawing/2014/main" id="{F6E11D3C-175C-F8D9-2435-1E1601556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462" y="204590"/>
            <a:ext cx="1743075" cy="1743075"/>
          </a:xfrm>
          <a:prstGeom prst="rect">
            <a:avLst/>
          </a:prstGeom>
        </p:spPr>
      </p:pic>
      <p:sp>
        <p:nvSpPr>
          <p:cNvPr id="21" name="object 9">
            <a:extLst>
              <a:ext uri="{FF2B5EF4-FFF2-40B4-BE49-F238E27FC236}">
                <a16:creationId xmlns:a16="http://schemas.microsoft.com/office/drawing/2014/main" id="{24B26143-87EA-C60C-3441-ADFA298706AC}"/>
              </a:ext>
            </a:extLst>
          </p:cNvPr>
          <p:cNvSpPr/>
          <p:nvPr/>
        </p:nvSpPr>
        <p:spPr>
          <a:xfrm>
            <a:off x="16411575" y="8473093"/>
            <a:ext cx="1743074" cy="1743074"/>
          </a:xfrm>
          <a:prstGeom prst="rect">
            <a:avLst/>
          </a:prstGeom>
          <a:blipFill>
            <a:blip r:embed="rId3" cstate="print"/>
            <a:stretch>
              <a:fillRect/>
            </a:stretch>
          </a:blipFill>
        </p:spPr>
        <p:txBody>
          <a:bodyPr wrap="square" lIns="0" tIns="0" rIns="0" bIns="0" rtlCol="0"/>
          <a:lstStyle/>
          <a:p>
            <a:endParaRPr/>
          </a:p>
        </p:txBody>
      </p:sp>
      <p:sp>
        <p:nvSpPr>
          <p:cNvPr id="23" name="object 4">
            <a:extLst>
              <a:ext uri="{FF2B5EF4-FFF2-40B4-BE49-F238E27FC236}">
                <a16:creationId xmlns:a16="http://schemas.microsoft.com/office/drawing/2014/main" id="{E1721583-6A1F-428A-37EC-28DF557B4BF7}"/>
              </a:ext>
            </a:extLst>
          </p:cNvPr>
          <p:cNvSpPr/>
          <p:nvPr/>
        </p:nvSpPr>
        <p:spPr>
          <a:xfrm>
            <a:off x="16276421" y="21127"/>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60000"/>
              <a:lumOff val="40000"/>
            </a:schemeClr>
          </a:solidFill>
        </p:spPr>
        <p:txBody>
          <a:bodyPr wrap="square" lIns="0" tIns="0" rIns="0" bIns="0" rtlCol="0"/>
          <a:lstStyle/>
          <a:p>
            <a:endParaRPr/>
          </a:p>
        </p:txBody>
      </p:sp>
      <p:sp>
        <p:nvSpPr>
          <p:cNvPr id="24" name="object 5">
            <a:extLst>
              <a:ext uri="{FF2B5EF4-FFF2-40B4-BE49-F238E27FC236}">
                <a16:creationId xmlns:a16="http://schemas.microsoft.com/office/drawing/2014/main" id="{E333CA5E-07FC-E347-2667-29345BE63296}"/>
              </a:ext>
            </a:extLst>
          </p:cNvPr>
          <p:cNvSpPr/>
          <p:nvPr/>
        </p:nvSpPr>
        <p:spPr>
          <a:xfrm>
            <a:off x="14278173" y="8283312"/>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50000"/>
            </a:schemeClr>
          </a:solidFill>
        </p:spPr>
        <p:txBody>
          <a:bodyPr wrap="square" lIns="0" tIns="0" rIns="0" bIns="0" rtlCol="0"/>
          <a:lstStyle/>
          <a:p>
            <a:endParaRPr/>
          </a:p>
        </p:txBody>
      </p:sp>
      <p:sp>
        <p:nvSpPr>
          <p:cNvPr id="26" name="object 4">
            <a:extLst>
              <a:ext uri="{FF2B5EF4-FFF2-40B4-BE49-F238E27FC236}">
                <a16:creationId xmlns:a16="http://schemas.microsoft.com/office/drawing/2014/main" id="{F16FE928-04DD-F1E9-8A61-9AAC1A9A5372}"/>
              </a:ext>
            </a:extLst>
          </p:cNvPr>
          <p:cNvSpPr/>
          <p:nvPr/>
        </p:nvSpPr>
        <p:spPr>
          <a:xfrm>
            <a:off x="16278225" y="6273537"/>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60000"/>
              <a:lumOff val="40000"/>
            </a:schemeClr>
          </a:solidFill>
        </p:spPr>
        <p:txBody>
          <a:bodyPr wrap="square" lIns="0" tIns="0" rIns="0" bIns="0" rtlCol="0"/>
          <a:lstStyle/>
          <a:p>
            <a:endParaRPr/>
          </a:p>
        </p:txBody>
      </p:sp>
      <p:pic>
        <p:nvPicPr>
          <p:cNvPr id="27" name="Graphic 26" descr="Bus">
            <a:extLst>
              <a:ext uri="{FF2B5EF4-FFF2-40B4-BE49-F238E27FC236}">
                <a16:creationId xmlns:a16="http://schemas.microsoft.com/office/drawing/2014/main" id="{43883AD9-480A-72D1-13B5-1A11DB27EC4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825912" y="6760547"/>
            <a:ext cx="914400" cy="914400"/>
          </a:xfrm>
          <a:prstGeom prst="rect">
            <a:avLst/>
          </a:prstGeom>
        </p:spPr>
      </p:pic>
      <p:pic>
        <p:nvPicPr>
          <p:cNvPr id="28" name="Picture 27">
            <a:extLst>
              <a:ext uri="{FF2B5EF4-FFF2-40B4-BE49-F238E27FC236}">
                <a16:creationId xmlns:a16="http://schemas.microsoft.com/office/drawing/2014/main" id="{6A037A93-40E9-8CB0-CF1D-0C8218EB03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822305" y="534519"/>
            <a:ext cx="918006" cy="918006"/>
          </a:xfrm>
          <a:prstGeom prst="rect">
            <a:avLst/>
          </a:prstGeom>
        </p:spPr>
      </p:pic>
      <p:pic>
        <p:nvPicPr>
          <p:cNvPr id="30" name="Graphic 29" descr="Document">
            <a:extLst>
              <a:ext uri="{FF2B5EF4-FFF2-40B4-BE49-F238E27FC236}">
                <a16:creationId xmlns:a16="http://schemas.microsoft.com/office/drawing/2014/main" id="{177BE04F-EF1D-1343-01A7-DF90B94D500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4825860" y="8826500"/>
            <a:ext cx="914400" cy="914400"/>
          </a:xfrm>
          <a:prstGeom prst="rect">
            <a:avLst/>
          </a:prstGeom>
        </p:spPr>
      </p:pic>
      <mc:AlternateContent xmlns:mc="http://schemas.openxmlformats.org/markup-compatibility/2006" xmlns:p14="http://schemas.microsoft.com/office/powerpoint/2010/main">
        <mc:Choice Requires="p14">
          <p:contentPart p14:bwMode="auto" r:id="rId9">
            <p14:nvContentPartPr>
              <p14:cNvPr id="2" name="Ink 1">
                <a:extLst>
                  <a:ext uri="{FF2B5EF4-FFF2-40B4-BE49-F238E27FC236}">
                    <a16:creationId xmlns:a16="http://schemas.microsoft.com/office/drawing/2014/main" id="{050AC695-245A-2AEA-EA3A-20F234DECBAB}"/>
                  </a:ext>
                </a:extLst>
              </p14:cNvPr>
              <p14:cNvContentPartPr/>
              <p14:nvPr/>
            </p14:nvContentPartPr>
            <p14:xfrm>
              <a:off x="1647905" y="1239042"/>
              <a:ext cx="957240" cy="842400"/>
            </p14:xfrm>
          </p:contentPart>
        </mc:Choice>
        <mc:Fallback xmlns="">
          <p:pic>
            <p:nvPicPr>
              <p:cNvPr id="2" name="Ink 1">
                <a:extLst>
                  <a:ext uri="{FF2B5EF4-FFF2-40B4-BE49-F238E27FC236}">
                    <a16:creationId xmlns:a16="http://schemas.microsoft.com/office/drawing/2014/main" id="{050AC695-245A-2AEA-EA3A-20F234DECBAB}"/>
                  </a:ext>
                </a:extLst>
              </p:cNvPr>
              <p:cNvPicPr/>
              <p:nvPr/>
            </p:nvPicPr>
            <p:blipFill>
              <a:blip r:embed="rId10"/>
              <a:stretch>
                <a:fillRect/>
              </a:stretch>
            </p:blipFill>
            <p:spPr>
              <a:xfrm>
                <a:off x="1611905" y="1167011"/>
                <a:ext cx="1028880" cy="986101"/>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 name="Ink 3">
                <a:extLst>
                  <a:ext uri="{FF2B5EF4-FFF2-40B4-BE49-F238E27FC236}">
                    <a16:creationId xmlns:a16="http://schemas.microsoft.com/office/drawing/2014/main" id="{CCA9571A-4CA1-3FE5-C89D-4008AA17AFC3}"/>
                  </a:ext>
                </a:extLst>
              </p14:cNvPr>
              <p14:cNvContentPartPr/>
              <p14:nvPr/>
            </p14:nvContentPartPr>
            <p14:xfrm>
              <a:off x="1697225" y="123042"/>
              <a:ext cx="798840" cy="870480"/>
            </p14:xfrm>
          </p:contentPart>
        </mc:Choice>
        <mc:Fallback xmlns="">
          <p:pic>
            <p:nvPicPr>
              <p:cNvPr id="4" name="Ink 3">
                <a:extLst>
                  <a:ext uri="{FF2B5EF4-FFF2-40B4-BE49-F238E27FC236}">
                    <a16:creationId xmlns:a16="http://schemas.microsoft.com/office/drawing/2014/main" id="{CCA9571A-4CA1-3FE5-C89D-4008AA17AFC3}"/>
                  </a:ext>
                </a:extLst>
              </p:cNvPr>
              <p:cNvPicPr/>
              <p:nvPr/>
            </p:nvPicPr>
            <p:blipFill>
              <a:blip r:embed="rId12"/>
              <a:stretch>
                <a:fillRect/>
              </a:stretch>
            </p:blipFill>
            <p:spPr>
              <a:xfrm>
                <a:off x="1661225" y="51042"/>
                <a:ext cx="870480" cy="10141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5" name="Ink 4">
                <a:extLst>
                  <a:ext uri="{FF2B5EF4-FFF2-40B4-BE49-F238E27FC236}">
                    <a16:creationId xmlns:a16="http://schemas.microsoft.com/office/drawing/2014/main" id="{39DA5425-F246-D9C6-3667-D04B26E72CB6}"/>
                  </a:ext>
                </a:extLst>
              </p14:cNvPr>
              <p14:cNvContentPartPr/>
              <p14:nvPr/>
            </p14:nvContentPartPr>
            <p14:xfrm>
              <a:off x="485105" y="146802"/>
              <a:ext cx="2003760" cy="1904760"/>
            </p14:xfrm>
          </p:contentPart>
        </mc:Choice>
        <mc:Fallback xmlns="">
          <p:pic>
            <p:nvPicPr>
              <p:cNvPr id="5" name="Ink 4">
                <a:extLst>
                  <a:ext uri="{FF2B5EF4-FFF2-40B4-BE49-F238E27FC236}">
                    <a16:creationId xmlns:a16="http://schemas.microsoft.com/office/drawing/2014/main" id="{39DA5425-F246-D9C6-3667-D04B26E72CB6}"/>
                  </a:ext>
                </a:extLst>
              </p:cNvPr>
              <p:cNvPicPr/>
              <p:nvPr/>
            </p:nvPicPr>
            <p:blipFill>
              <a:blip r:embed="rId14"/>
              <a:stretch>
                <a:fillRect/>
              </a:stretch>
            </p:blipFill>
            <p:spPr>
              <a:xfrm>
                <a:off x="449105" y="74788"/>
                <a:ext cx="2075400" cy="2048427"/>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6" name="Ink 5">
                <a:extLst>
                  <a:ext uri="{FF2B5EF4-FFF2-40B4-BE49-F238E27FC236}">
                    <a16:creationId xmlns:a16="http://schemas.microsoft.com/office/drawing/2014/main" id="{393D6F27-6C50-8782-5494-1C549EAB1C3B}"/>
                  </a:ext>
                </a:extLst>
              </p14:cNvPr>
              <p14:cNvContentPartPr/>
              <p14:nvPr/>
            </p14:nvContentPartPr>
            <p14:xfrm>
              <a:off x="2397065" y="1136802"/>
              <a:ext cx="12960" cy="146880"/>
            </p14:xfrm>
          </p:contentPart>
        </mc:Choice>
        <mc:Fallback xmlns="">
          <p:pic>
            <p:nvPicPr>
              <p:cNvPr id="6" name="Ink 5">
                <a:extLst>
                  <a:ext uri="{FF2B5EF4-FFF2-40B4-BE49-F238E27FC236}">
                    <a16:creationId xmlns:a16="http://schemas.microsoft.com/office/drawing/2014/main" id="{393D6F27-6C50-8782-5494-1C549EAB1C3B}"/>
                  </a:ext>
                </a:extLst>
              </p:cNvPr>
              <p:cNvPicPr/>
              <p:nvPr/>
            </p:nvPicPr>
            <p:blipFill>
              <a:blip r:embed="rId16"/>
              <a:stretch>
                <a:fillRect/>
              </a:stretch>
            </p:blipFill>
            <p:spPr>
              <a:xfrm>
                <a:off x="2361065" y="1064978"/>
                <a:ext cx="84600" cy="290169"/>
              </a:xfrm>
              <a:prstGeom prst="rect">
                <a:avLst/>
              </a:prstGeom>
            </p:spPr>
          </p:pic>
        </mc:Fallback>
      </mc:AlternateContent>
      <p:sp>
        <p:nvSpPr>
          <p:cNvPr id="3" name="TextBox 2">
            <a:extLst>
              <a:ext uri="{FF2B5EF4-FFF2-40B4-BE49-F238E27FC236}">
                <a16:creationId xmlns:a16="http://schemas.microsoft.com/office/drawing/2014/main" id="{284057DA-7572-7960-E0CB-711412F6AA14}"/>
              </a:ext>
            </a:extLst>
          </p:cNvPr>
          <p:cNvSpPr txBox="1"/>
          <p:nvPr/>
        </p:nvSpPr>
        <p:spPr>
          <a:xfrm>
            <a:off x="2100439" y="2447274"/>
            <a:ext cx="11996561" cy="707886"/>
          </a:xfrm>
          <a:prstGeom prst="rect">
            <a:avLst/>
          </a:prstGeom>
          <a:noFill/>
        </p:spPr>
        <p:txBody>
          <a:bodyPr wrap="square" rtlCol="0">
            <a:spAutoFit/>
          </a:bodyPr>
          <a:lstStyle/>
          <a:p>
            <a:pPr algn="l"/>
            <a:r>
              <a:rPr lang="en-US" sz="2000" b="0" i="0" u="none" strike="noStrike" baseline="0" dirty="0">
                <a:solidFill>
                  <a:srgbClr val="000000"/>
                </a:solidFill>
                <a:latin typeface="Segoe UI" panose="020B0502040204020203" pitchFamily="34" charset="0"/>
                <a:cs typeface="Segoe UI" panose="020B0502040204020203" pitchFamily="34" charset="0"/>
              </a:rPr>
              <a:t>2. List down the top 3 districts that have attracted the most significant sector investments during FY 2019 to 2022? What factors could have led to the substantial investments in these particular districts?</a:t>
            </a:r>
            <a:endParaRPr lang="en-US" sz="2000" dirty="0">
              <a:latin typeface="Segoe UI" panose="020B0502040204020203" pitchFamily="34" charset="0"/>
              <a:cs typeface="Segoe UI" panose="020B0502040204020203" pitchFamily="34" charset="0"/>
            </a:endParaRPr>
          </a:p>
        </p:txBody>
      </p:sp>
      <p:sp>
        <p:nvSpPr>
          <p:cNvPr id="12" name="object 4">
            <a:extLst>
              <a:ext uri="{FF2B5EF4-FFF2-40B4-BE49-F238E27FC236}">
                <a16:creationId xmlns:a16="http://schemas.microsoft.com/office/drawing/2014/main" id="{FF1319AD-7142-5FFC-2BCF-57B0A2D6C43B}"/>
              </a:ext>
            </a:extLst>
          </p:cNvPr>
          <p:cNvSpPr/>
          <p:nvPr/>
        </p:nvSpPr>
        <p:spPr>
          <a:xfrm rot="1787421">
            <a:off x="7452008" y="3129799"/>
            <a:ext cx="1201872" cy="495895"/>
          </a:xfrm>
          <a:custGeom>
            <a:avLst/>
            <a:gdLst/>
            <a:ahLst/>
            <a:cxnLst/>
            <a:rect l="l" t="t" r="r" b="b"/>
            <a:pathLst>
              <a:path w="2132329" h="876300">
                <a:moveTo>
                  <a:pt x="1122597" y="853122"/>
                </a:moveTo>
                <a:lnTo>
                  <a:pt x="1118712" y="837862"/>
                </a:lnTo>
                <a:lnTo>
                  <a:pt x="1120352" y="821693"/>
                </a:lnTo>
                <a:lnTo>
                  <a:pt x="1125658" y="805355"/>
                </a:lnTo>
                <a:lnTo>
                  <a:pt x="1157266" y="743212"/>
                </a:lnTo>
                <a:lnTo>
                  <a:pt x="1185054" y="700226"/>
                </a:lnTo>
                <a:lnTo>
                  <a:pt x="1217142" y="661744"/>
                </a:lnTo>
                <a:lnTo>
                  <a:pt x="1254537" y="628888"/>
                </a:lnTo>
                <a:lnTo>
                  <a:pt x="1298247" y="602774"/>
                </a:lnTo>
                <a:lnTo>
                  <a:pt x="1349278" y="584524"/>
                </a:lnTo>
                <a:lnTo>
                  <a:pt x="1466150" y="554850"/>
                </a:lnTo>
                <a:lnTo>
                  <a:pt x="1505159" y="545246"/>
                </a:lnTo>
                <a:lnTo>
                  <a:pt x="1581007" y="530950"/>
                </a:lnTo>
                <a:lnTo>
                  <a:pt x="1557621" y="513671"/>
                </a:lnTo>
                <a:lnTo>
                  <a:pt x="1493068" y="481899"/>
                </a:lnTo>
                <a:lnTo>
                  <a:pt x="1453166" y="467560"/>
                </a:lnTo>
                <a:lnTo>
                  <a:pt x="1409024" y="454353"/>
                </a:lnTo>
                <a:lnTo>
                  <a:pt x="1361274" y="442354"/>
                </a:lnTo>
                <a:lnTo>
                  <a:pt x="1310549" y="431641"/>
                </a:lnTo>
                <a:lnTo>
                  <a:pt x="1257482" y="422290"/>
                </a:lnTo>
                <a:lnTo>
                  <a:pt x="1202704" y="414375"/>
                </a:lnTo>
                <a:lnTo>
                  <a:pt x="1146848" y="407975"/>
                </a:lnTo>
                <a:lnTo>
                  <a:pt x="1090548" y="403165"/>
                </a:lnTo>
                <a:lnTo>
                  <a:pt x="1034435" y="400022"/>
                </a:lnTo>
                <a:lnTo>
                  <a:pt x="979142" y="398621"/>
                </a:lnTo>
                <a:lnTo>
                  <a:pt x="925302" y="399039"/>
                </a:lnTo>
                <a:lnTo>
                  <a:pt x="873546" y="401353"/>
                </a:lnTo>
                <a:lnTo>
                  <a:pt x="824509" y="405638"/>
                </a:lnTo>
                <a:lnTo>
                  <a:pt x="778821" y="411972"/>
                </a:lnTo>
                <a:lnTo>
                  <a:pt x="737116" y="420429"/>
                </a:lnTo>
                <a:lnTo>
                  <a:pt x="686810" y="433616"/>
                </a:lnTo>
                <a:lnTo>
                  <a:pt x="637623" y="448601"/>
                </a:lnTo>
                <a:lnTo>
                  <a:pt x="589548" y="465365"/>
                </a:lnTo>
                <a:lnTo>
                  <a:pt x="542577" y="483889"/>
                </a:lnTo>
                <a:lnTo>
                  <a:pt x="496701" y="504152"/>
                </a:lnTo>
                <a:lnTo>
                  <a:pt x="451913" y="526136"/>
                </a:lnTo>
                <a:lnTo>
                  <a:pt x="408204" y="549820"/>
                </a:lnTo>
                <a:lnTo>
                  <a:pt x="365567" y="575184"/>
                </a:lnTo>
                <a:lnTo>
                  <a:pt x="323993" y="602210"/>
                </a:lnTo>
                <a:lnTo>
                  <a:pt x="283475" y="630877"/>
                </a:lnTo>
                <a:lnTo>
                  <a:pt x="244004" y="661165"/>
                </a:lnTo>
                <a:lnTo>
                  <a:pt x="205573" y="693056"/>
                </a:lnTo>
                <a:lnTo>
                  <a:pt x="168173" y="726529"/>
                </a:lnTo>
                <a:lnTo>
                  <a:pt x="131796" y="761564"/>
                </a:lnTo>
                <a:lnTo>
                  <a:pt x="96435" y="798143"/>
                </a:lnTo>
                <a:lnTo>
                  <a:pt x="62081" y="836245"/>
                </a:lnTo>
                <a:lnTo>
                  <a:pt x="28726" y="875850"/>
                </a:lnTo>
                <a:lnTo>
                  <a:pt x="9044" y="860249"/>
                </a:lnTo>
                <a:lnTo>
                  <a:pt x="638" y="842368"/>
                </a:lnTo>
                <a:lnTo>
                  <a:pt x="0" y="823092"/>
                </a:lnTo>
                <a:lnTo>
                  <a:pt x="3620" y="803305"/>
                </a:lnTo>
                <a:lnTo>
                  <a:pt x="18483" y="749768"/>
                </a:lnTo>
                <a:lnTo>
                  <a:pt x="38693" y="698740"/>
                </a:lnTo>
                <a:lnTo>
                  <a:pt x="64965" y="650566"/>
                </a:lnTo>
                <a:lnTo>
                  <a:pt x="98017" y="605592"/>
                </a:lnTo>
                <a:lnTo>
                  <a:pt x="132011" y="567082"/>
                </a:lnTo>
                <a:lnTo>
                  <a:pt x="167156" y="530214"/>
                </a:lnTo>
                <a:lnTo>
                  <a:pt x="203432" y="494968"/>
                </a:lnTo>
                <a:lnTo>
                  <a:pt x="240819" y="461323"/>
                </a:lnTo>
                <a:lnTo>
                  <a:pt x="279296" y="429260"/>
                </a:lnTo>
                <a:lnTo>
                  <a:pt x="318841" y="398758"/>
                </a:lnTo>
                <a:lnTo>
                  <a:pt x="359435" y="369798"/>
                </a:lnTo>
                <a:lnTo>
                  <a:pt x="401057" y="342358"/>
                </a:lnTo>
                <a:lnTo>
                  <a:pt x="443686" y="316420"/>
                </a:lnTo>
                <a:lnTo>
                  <a:pt x="487301" y="291962"/>
                </a:lnTo>
                <a:lnTo>
                  <a:pt x="531882" y="268965"/>
                </a:lnTo>
                <a:lnTo>
                  <a:pt x="577408" y="247408"/>
                </a:lnTo>
                <a:lnTo>
                  <a:pt x="623858" y="227272"/>
                </a:lnTo>
                <a:lnTo>
                  <a:pt x="671213" y="208536"/>
                </a:lnTo>
                <a:lnTo>
                  <a:pt x="720293" y="191173"/>
                </a:lnTo>
                <a:lnTo>
                  <a:pt x="769517" y="176115"/>
                </a:lnTo>
                <a:lnTo>
                  <a:pt x="818879" y="163383"/>
                </a:lnTo>
                <a:lnTo>
                  <a:pt x="868370" y="152999"/>
                </a:lnTo>
                <a:lnTo>
                  <a:pt x="917982" y="144986"/>
                </a:lnTo>
                <a:lnTo>
                  <a:pt x="967708" y="139366"/>
                </a:lnTo>
                <a:lnTo>
                  <a:pt x="1017539" y="136160"/>
                </a:lnTo>
                <a:lnTo>
                  <a:pt x="1067469" y="135392"/>
                </a:lnTo>
                <a:lnTo>
                  <a:pt x="1117489" y="137082"/>
                </a:lnTo>
                <a:lnTo>
                  <a:pt x="1167592" y="141253"/>
                </a:lnTo>
                <a:lnTo>
                  <a:pt x="1217769" y="147927"/>
                </a:lnTo>
                <a:lnTo>
                  <a:pt x="1268013" y="157126"/>
                </a:lnTo>
                <a:lnTo>
                  <a:pt x="1318316" y="168873"/>
                </a:lnTo>
                <a:lnTo>
                  <a:pt x="1368671" y="183189"/>
                </a:lnTo>
                <a:lnTo>
                  <a:pt x="1415981" y="198244"/>
                </a:lnTo>
                <a:lnTo>
                  <a:pt x="1463189" y="213915"/>
                </a:lnTo>
                <a:lnTo>
                  <a:pt x="1557748" y="246578"/>
                </a:lnTo>
                <a:lnTo>
                  <a:pt x="1701632" y="296920"/>
                </a:lnTo>
                <a:lnTo>
                  <a:pt x="1688874" y="267575"/>
                </a:lnTo>
                <a:lnTo>
                  <a:pt x="1659013" y="209084"/>
                </a:lnTo>
                <a:lnTo>
                  <a:pt x="1647672" y="171258"/>
                </a:lnTo>
                <a:lnTo>
                  <a:pt x="1650063" y="137520"/>
                </a:lnTo>
                <a:lnTo>
                  <a:pt x="1666731" y="101610"/>
                </a:lnTo>
                <a:lnTo>
                  <a:pt x="1698222" y="57265"/>
                </a:lnTo>
                <a:lnTo>
                  <a:pt x="1751310" y="0"/>
                </a:lnTo>
                <a:lnTo>
                  <a:pt x="1778746" y="35045"/>
                </a:lnTo>
                <a:lnTo>
                  <a:pt x="1960875" y="286017"/>
                </a:lnTo>
                <a:lnTo>
                  <a:pt x="2019584" y="365871"/>
                </a:lnTo>
                <a:lnTo>
                  <a:pt x="2079120" y="445104"/>
                </a:lnTo>
                <a:lnTo>
                  <a:pt x="2109303" y="484407"/>
                </a:lnTo>
                <a:lnTo>
                  <a:pt x="2124833" y="509634"/>
                </a:lnTo>
                <a:lnTo>
                  <a:pt x="2131921" y="533614"/>
                </a:lnTo>
                <a:lnTo>
                  <a:pt x="2131802" y="557303"/>
                </a:lnTo>
                <a:lnTo>
                  <a:pt x="2125711" y="581655"/>
                </a:lnTo>
                <a:lnTo>
                  <a:pt x="2103815" y="629157"/>
                </a:lnTo>
                <a:lnTo>
                  <a:pt x="2074624" y="671677"/>
                </a:lnTo>
                <a:lnTo>
                  <a:pt x="2040206" y="710115"/>
                </a:lnTo>
                <a:lnTo>
                  <a:pt x="2002631" y="745366"/>
                </a:lnTo>
                <a:lnTo>
                  <a:pt x="1965069" y="758827"/>
                </a:lnTo>
                <a:lnTo>
                  <a:pt x="1942196" y="760091"/>
                </a:lnTo>
                <a:lnTo>
                  <a:pt x="1920064" y="759697"/>
                </a:lnTo>
                <a:lnTo>
                  <a:pt x="1869068" y="758129"/>
                </a:lnTo>
                <a:lnTo>
                  <a:pt x="1818125" y="757380"/>
                </a:lnTo>
                <a:lnTo>
                  <a:pt x="1767240" y="757476"/>
                </a:lnTo>
                <a:lnTo>
                  <a:pt x="1716418" y="758448"/>
                </a:lnTo>
                <a:lnTo>
                  <a:pt x="1665663" y="760322"/>
                </a:lnTo>
                <a:lnTo>
                  <a:pt x="1614979" y="763128"/>
                </a:lnTo>
                <a:lnTo>
                  <a:pt x="1564371" y="766895"/>
                </a:lnTo>
                <a:lnTo>
                  <a:pt x="1513842" y="771650"/>
                </a:lnTo>
                <a:lnTo>
                  <a:pt x="1463397" y="777422"/>
                </a:lnTo>
                <a:lnTo>
                  <a:pt x="1413040" y="784239"/>
                </a:lnTo>
                <a:lnTo>
                  <a:pt x="1362776" y="792131"/>
                </a:lnTo>
                <a:lnTo>
                  <a:pt x="1312609" y="801124"/>
                </a:lnTo>
                <a:lnTo>
                  <a:pt x="1265974" y="811697"/>
                </a:lnTo>
                <a:lnTo>
                  <a:pt x="1219276" y="824666"/>
                </a:lnTo>
                <a:lnTo>
                  <a:pt x="1171741" y="838864"/>
                </a:lnTo>
                <a:lnTo>
                  <a:pt x="1122597" y="853122"/>
                </a:lnTo>
                <a:close/>
              </a:path>
            </a:pathLst>
          </a:custGeom>
          <a:solidFill>
            <a:schemeClr val="accent6">
              <a:lumMod val="50000"/>
            </a:schemeClr>
          </a:solidFill>
        </p:spPr>
        <p:txBody>
          <a:bodyPr wrap="square" lIns="0" tIns="0" rIns="0" bIns="0" rtlCol="0"/>
          <a:lstStyle/>
          <a:p>
            <a:endParaRPr dirty="0"/>
          </a:p>
        </p:txBody>
      </p:sp>
      <p:sp>
        <p:nvSpPr>
          <p:cNvPr id="14" name="object 7">
            <a:extLst>
              <a:ext uri="{FF2B5EF4-FFF2-40B4-BE49-F238E27FC236}">
                <a16:creationId xmlns:a16="http://schemas.microsoft.com/office/drawing/2014/main" id="{FA0179B9-590E-A2AB-19A5-B6438617A242}"/>
              </a:ext>
            </a:extLst>
          </p:cNvPr>
          <p:cNvSpPr/>
          <p:nvPr/>
        </p:nvSpPr>
        <p:spPr>
          <a:xfrm>
            <a:off x="14274423" y="2027076"/>
            <a:ext cx="2009775" cy="2006600"/>
          </a:xfrm>
          <a:custGeom>
            <a:avLst/>
            <a:gdLst/>
            <a:ahLst/>
            <a:cxnLst/>
            <a:rect l="l" t="t" r="r" b="b"/>
            <a:pathLst>
              <a:path w="2009775" h="2006600">
                <a:moveTo>
                  <a:pt x="0" y="2006498"/>
                </a:moveTo>
                <a:lnTo>
                  <a:pt x="0" y="0"/>
                </a:lnTo>
                <a:lnTo>
                  <a:pt x="2009774" y="0"/>
                </a:lnTo>
                <a:lnTo>
                  <a:pt x="2009774" y="2006498"/>
                </a:lnTo>
                <a:lnTo>
                  <a:pt x="0" y="2006498"/>
                </a:lnTo>
                <a:close/>
              </a:path>
            </a:pathLst>
          </a:custGeom>
          <a:solidFill>
            <a:schemeClr val="accent2">
              <a:lumMod val="50000"/>
            </a:schemeClr>
          </a:solidFill>
        </p:spPr>
        <p:txBody>
          <a:bodyPr wrap="square" lIns="0" tIns="0" rIns="0" bIns="0" rtlCol="0"/>
          <a:lstStyle/>
          <a:p>
            <a:endParaRPr/>
          </a:p>
        </p:txBody>
      </p:sp>
      <p:pic>
        <p:nvPicPr>
          <p:cNvPr id="17" name="Graphic 16" descr="Statistics RTL">
            <a:extLst>
              <a:ext uri="{FF2B5EF4-FFF2-40B4-BE49-F238E27FC236}">
                <a16:creationId xmlns:a16="http://schemas.microsoft.com/office/drawing/2014/main" id="{A5786076-7A77-1975-DF15-CBB3C13C2B0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4822111" y="2636569"/>
            <a:ext cx="914400" cy="914400"/>
          </a:xfrm>
          <a:prstGeom prst="rect">
            <a:avLst/>
          </a:prstGeom>
        </p:spPr>
      </p:pic>
      <p:sp>
        <p:nvSpPr>
          <p:cNvPr id="31" name="object 7">
            <a:extLst>
              <a:ext uri="{FF2B5EF4-FFF2-40B4-BE49-F238E27FC236}">
                <a16:creationId xmlns:a16="http://schemas.microsoft.com/office/drawing/2014/main" id="{35619643-C593-E42C-68E0-BFA79C28E914}"/>
              </a:ext>
            </a:extLst>
          </p:cNvPr>
          <p:cNvSpPr/>
          <p:nvPr/>
        </p:nvSpPr>
        <p:spPr>
          <a:xfrm>
            <a:off x="6761580" y="4022349"/>
            <a:ext cx="7239000" cy="5102481"/>
          </a:xfrm>
          <a:custGeom>
            <a:avLst/>
            <a:gdLst/>
            <a:ahLst/>
            <a:cxnLst/>
            <a:rect l="l" t="t" r="r" b="b"/>
            <a:pathLst>
              <a:path w="2009775" h="2006600">
                <a:moveTo>
                  <a:pt x="0" y="2006498"/>
                </a:moveTo>
                <a:lnTo>
                  <a:pt x="0" y="0"/>
                </a:lnTo>
                <a:lnTo>
                  <a:pt x="2009774" y="0"/>
                </a:lnTo>
                <a:lnTo>
                  <a:pt x="2009774" y="2006498"/>
                </a:lnTo>
                <a:lnTo>
                  <a:pt x="0" y="2006498"/>
                </a:lnTo>
                <a:close/>
              </a:path>
            </a:pathLst>
          </a:custGeom>
          <a:solidFill>
            <a:schemeClr val="accent2">
              <a:lumMod val="50000"/>
            </a:schemeClr>
          </a:solidFill>
        </p:spPr>
        <p:txBody>
          <a:bodyPr wrap="square" lIns="0" tIns="0" rIns="0" bIns="0" rtlCol="0"/>
          <a:lstStyle/>
          <a:p>
            <a:endParaRPr/>
          </a:p>
        </p:txBody>
      </p:sp>
      <p:pic>
        <p:nvPicPr>
          <p:cNvPr id="8" name="Picture 7">
            <a:extLst>
              <a:ext uri="{FF2B5EF4-FFF2-40B4-BE49-F238E27FC236}">
                <a16:creationId xmlns:a16="http://schemas.microsoft.com/office/drawing/2014/main" id="{8E05DD29-3AA3-6220-23BF-720F95B2050E}"/>
              </a:ext>
            </a:extLst>
          </p:cNvPr>
          <p:cNvPicPr>
            <a:picLocks noChangeAspect="1"/>
          </p:cNvPicPr>
          <p:nvPr/>
        </p:nvPicPr>
        <p:blipFill>
          <a:blip r:embed="rId19"/>
          <a:stretch>
            <a:fillRect/>
          </a:stretch>
        </p:blipFill>
        <p:spPr>
          <a:xfrm>
            <a:off x="6845541" y="4109268"/>
            <a:ext cx="7071078" cy="4928641"/>
          </a:xfrm>
          <a:prstGeom prst="rect">
            <a:avLst/>
          </a:prstGeom>
        </p:spPr>
      </p:pic>
      <p:sp>
        <p:nvSpPr>
          <p:cNvPr id="9" name="TextBox 8">
            <a:extLst>
              <a:ext uri="{FF2B5EF4-FFF2-40B4-BE49-F238E27FC236}">
                <a16:creationId xmlns:a16="http://schemas.microsoft.com/office/drawing/2014/main" id="{CA29A0BD-0AE3-C9F3-0510-466D2B9CD48B}"/>
              </a:ext>
            </a:extLst>
          </p:cNvPr>
          <p:cNvSpPr txBox="1"/>
          <p:nvPr/>
        </p:nvSpPr>
        <p:spPr>
          <a:xfrm>
            <a:off x="2127537" y="4017326"/>
            <a:ext cx="4092533" cy="4247317"/>
          </a:xfrm>
          <a:prstGeom prst="rect">
            <a:avLst/>
          </a:prstGeom>
          <a:solidFill>
            <a:schemeClr val="accent6">
              <a:lumMod val="20000"/>
              <a:lumOff val="80000"/>
            </a:schemeClr>
          </a:solidFill>
        </p:spPr>
        <p:txBody>
          <a:bodyPr wrap="square" rtlCol="0">
            <a:spAutoFit/>
          </a:bodyPr>
          <a:lstStyle/>
          <a:p>
            <a:r>
              <a:rPr lang="en-US" dirty="0">
                <a:latin typeface="Segoe UI Semibold" panose="020B0702040204020203" pitchFamily="34" charset="0"/>
                <a:cs typeface="Segoe UI Semibold" panose="020B0702040204020203" pitchFamily="34" charset="0"/>
              </a:rPr>
              <a:t>Top 3 districts that have attracted the most significant sector investments during FY 2019 to 2022</a:t>
            </a:r>
            <a:r>
              <a:rPr lang="en-US" dirty="0">
                <a:latin typeface="Segoe UI" panose="020B0502040204020203" pitchFamily="34" charset="0"/>
                <a:cs typeface="Segoe UI" panose="020B0502040204020203" pitchFamily="34" charset="0"/>
              </a:rPr>
              <a:t>:</a:t>
            </a:r>
          </a:p>
          <a:p>
            <a:endParaRPr lang="en-IN" dirty="0">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
            </a:pPr>
            <a:r>
              <a:rPr lang="en-IN" dirty="0">
                <a:latin typeface="Segoe UI" panose="020B0502040204020203" pitchFamily="34" charset="0"/>
                <a:cs typeface="Segoe UI" panose="020B0502040204020203" pitchFamily="34" charset="0"/>
              </a:rPr>
              <a:t>Rangareddy (42,706 Cr)</a:t>
            </a:r>
          </a:p>
          <a:p>
            <a:pPr marL="285750" indent="-285750">
              <a:buFont typeface="Wingdings" panose="05000000000000000000" pitchFamily="2" charset="2"/>
              <a:buChar char="§"/>
            </a:pPr>
            <a:r>
              <a:rPr lang="en-IN" dirty="0">
                <a:latin typeface="Segoe UI" panose="020B0502040204020203" pitchFamily="34" charset="0"/>
                <a:cs typeface="Segoe UI" panose="020B0502040204020203" pitchFamily="34" charset="0"/>
              </a:rPr>
              <a:t>Sangareddy (12,366 Cr)</a:t>
            </a:r>
          </a:p>
          <a:p>
            <a:pPr marL="285750" indent="-285750">
              <a:buFont typeface="Wingdings" panose="05000000000000000000" pitchFamily="2" charset="2"/>
              <a:buChar char="§"/>
            </a:pPr>
            <a:r>
              <a:rPr lang="en-IN" dirty="0">
                <a:latin typeface="Segoe UI" panose="020B0502040204020203" pitchFamily="34" charset="0"/>
                <a:cs typeface="Segoe UI" panose="020B0502040204020203" pitchFamily="34" charset="0"/>
              </a:rPr>
              <a:t>Medchal Malkajgiri (10394 Cr)</a:t>
            </a:r>
          </a:p>
          <a:p>
            <a:pPr marL="285750" indent="-285750">
              <a:buFont typeface="Wingdings" panose="05000000000000000000" pitchFamily="2" charset="2"/>
              <a:buChar char="§"/>
            </a:pPr>
            <a:endParaRPr lang="en-IN" dirty="0">
              <a:latin typeface="Segoe UI" panose="020B0502040204020203" pitchFamily="34" charset="0"/>
              <a:cs typeface="Segoe UI" panose="020B0502040204020203" pitchFamily="34" charset="0"/>
            </a:endParaRPr>
          </a:p>
          <a:p>
            <a:r>
              <a:rPr lang="en-US" b="1" dirty="0">
                <a:latin typeface="Segoe UI Semibold" panose="020B0702040204020203" pitchFamily="34" charset="0"/>
                <a:cs typeface="Segoe UI Semibold" panose="020B0702040204020203" pitchFamily="34" charset="0"/>
              </a:rPr>
              <a:t>Factors could have led to the substantial investments in these particular districts:</a:t>
            </a:r>
          </a:p>
          <a:p>
            <a:pPr marL="285750" indent="-285750">
              <a:buFont typeface="Wingdings" panose="05000000000000000000" pitchFamily="2" charset="2"/>
              <a:buChar char="§"/>
            </a:pPr>
            <a:r>
              <a:rPr lang="en-IN" dirty="0">
                <a:latin typeface="Segoe UI" panose="020B0502040204020203" pitchFamily="34" charset="0"/>
                <a:cs typeface="Segoe UI" panose="020B0502040204020203" pitchFamily="34" charset="0"/>
              </a:rPr>
              <a:t>The land cost is economical</a:t>
            </a:r>
          </a:p>
          <a:p>
            <a:pPr marL="285750" indent="-285750">
              <a:buFont typeface="Wingdings" panose="05000000000000000000" pitchFamily="2" charset="2"/>
              <a:buChar char="§"/>
            </a:pPr>
            <a:r>
              <a:rPr lang="en-IN" dirty="0">
                <a:latin typeface="Segoe UI" panose="020B0502040204020203" pitchFamily="34" charset="0"/>
                <a:cs typeface="Segoe UI" panose="020B0502040204020203" pitchFamily="34" charset="0"/>
              </a:rPr>
              <a:t>Population</a:t>
            </a:r>
          </a:p>
          <a:p>
            <a:pPr marL="285750" indent="-285750">
              <a:buFont typeface="Wingdings" panose="05000000000000000000" pitchFamily="2" charset="2"/>
              <a:buChar char="§"/>
            </a:pPr>
            <a:r>
              <a:rPr lang="en-IN" dirty="0">
                <a:latin typeface="Segoe UI" panose="020B0502040204020203" pitchFamily="34" charset="0"/>
                <a:cs typeface="Segoe UI" panose="020B0502040204020203" pitchFamily="34" charset="0"/>
              </a:rPr>
              <a:t>Skilled labours</a:t>
            </a:r>
          </a:p>
          <a:p>
            <a:pPr marL="285750" indent="-285750">
              <a:buFont typeface="Wingdings" panose="05000000000000000000" pitchFamily="2" charset="2"/>
              <a:buChar char="§"/>
            </a:pPr>
            <a:endParaRPr lang="en-IN" b="1" dirty="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19951177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rgbClr val="F5C4AF"/>
        </a:solidFill>
        <a:effectLst/>
      </p:bgPr>
    </p:bg>
    <p:spTree>
      <p:nvGrpSpPr>
        <p:cNvPr id="1" name=""/>
        <p:cNvGrpSpPr/>
        <p:nvPr/>
      </p:nvGrpSpPr>
      <p:grpSpPr>
        <a:xfrm>
          <a:off x="0" y="0"/>
          <a:ext cx="0" cy="0"/>
          <a:chOff x="0" y="0"/>
          <a:chExt cx="0" cy="0"/>
        </a:xfrm>
      </p:grpSpPr>
      <p:sp>
        <p:nvSpPr>
          <p:cNvPr id="10" name="Title 5">
            <a:extLst>
              <a:ext uri="{FF2B5EF4-FFF2-40B4-BE49-F238E27FC236}">
                <a16:creationId xmlns:a16="http://schemas.microsoft.com/office/drawing/2014/main" id="{1AE5EC2B-3842-EECA-A5AF-1CFCB04908E0}"/>
              </a:ext>
            </a:extLst>
          </p:cNvPr>
          <p:cNvSpPr>
            <a:spLocks noGrp="1"/>
          </p:cNvSpPr>
          <p:nvPr>
            <p:ph type="title"/>
          </p:nvPr>
        </p:nvSpPr>
        <p:spPr>
          <a:xfrm>
            <a:off x="1939706" y="452685"/>
            <a:ext cx="13515895" cy="1661993"/>
          </a:xfrm>
        </p:spPr>
        <p:txBody>
          <a:bodyPr anchor="ctr"/>
          <a:lstStyle/>
          <a:p>
            <a:pPr marL="1371600" lvl="3"/>
            <a:r>
              <a:rPr lang="en-US" sz="5400" u="sng" dirty="0">
                <a:latin typeface="Segoe UI Semibold" panose="020B0702040204020203" pitchFamily="34" charset="0"/>
                <a:cs typeface="Segoe UI Semibold" panose="020B0702040204020203" pitchFamily="34" charset="0"/>
              </a:rPr>
              <a:t>Industrial Project Approval and Self Certification System</a:t>
            </a:r>
          </a:p>
        </p:txBody>
      </p:sp>
      <p:pic>
        <p:nvPicPr>
          <p:cNvPr id="20" name="Picture 19">
            <a:extLst>
              <a:ext uri="{FF2B5EF4-FFF2-40B4-BE49-F238E27FC236}">
                <a16:creationId xmlns:a16="http://schemas.microsoft.com/office/drawing/2014/main" id="{F6E11D3C-175C-F8D9-2435-1E1601556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462" y="204590"/>
            <a:ext cx="1743075" cy="1743075"/>
          </a:xfrm>
          <a:prstGeom prst="rect">
            <a:avLst/>
          </a:prstGeom>
        </p:spPr>
      </p:pic>
      <p:sp>
        <p:nvSpPr>
          <p:cNvPr id="21" name="object 9">
            <a:extLst>
              <a:ext uri="{FF2B5EF4-FFF2-40B4-BE49-F238E27FC236}">
                <a16:creationId xmlns:a16="http://schemas.microsoft.com/office/drawing/2014/main" id="{24B26143-87EA-C60C-3441-ADFA298706AC}"/>
              </a:ext>
            </a:extLst>
          </p:cNvPr>
          <p:cNvSpPr/>
          <p:nvPr/>
        </p:nvSpPr>
        <p:spPr>
          <a:xfrm>
            <a:off x="16411575" y="8473093"/>
            <a:ext cx="1743074" cy="1743074"/>
          </a:xfrm>
          <a:prstGeom prst="rect">
            <a:avLst/>
          </a:prstGeom>
          <a:blipFill>
            <a:blip r:embed="rId3" cstate="print"/>
            <a:stretch>
              <a:fillRect/>
            </a:stretch>
          </a:blipFill>
        </p:spPr>
        <p:txBody>
          <a:bodyPr wrap="square" lIns="0" tIns="0" rIns="0" bIns="0" rtlCol="0"/>
          <a:lstStyle/>
          <a:p>
            <a:endParaRPr/>
          </a:p>
        </p:txBody>
      </p:sp>
      <p:sp>
        <p:nvSpPr>
          <p:cNvPr id="23" name="object 4">
            <a:extLst>
              <a:ext uri="{FF2B5EF4-FFF2-40B4-BE49-F238E27FC236}">
                <a16:creationId xmlns:a16="http://schemas.microsoft.com/office/drawing/2014/main" id="{E1721583-6A1F-428A-37EC-28DF557B4BF7}"/>
              </a:ext>
            </a:extLst>
          </p:cNvPr>
          <p:cNvSpPr/>
          <p:nvPr/>
        </p:nvSpPr>
        <p:spPr>
          <a:xfrm>
            <a:off x="16276421" y="21127"/>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60000"/>
              <a:lumOff val="40000"/>
            </a:schemeClr>
          </a:solidFill>
        </p:spPr>
        <p:txBody>
          <a:bodyPr wrap="square" lIns="0" tIns="0" rIns="0" bIns="0" rtlCol="0"/>
          <a:lstStyle/>
          <a:p>
            <a:endParaRPr/>
          </a:p>
        </p:txBody>
      </p:sp>
      <p:sp>
        <p:nvSpPr>
          <p:cNvPr id="24" name="object 5">
            <a:extLst>
              <a:ext uri="{FF2B5EF4-FFF2-40B4-BE49-F238E27FC236}">
                <a16:creationId xmlns:a16="http://schemas.microsoft.com/office/drawing/2014/main" id="{E333CA5E-07FC-E347-2667-29345BE63296}"/>
              </a:ext>
            </a:extLst>
          </p:cNvPr>
          <p:cNvSpPr/>
          <p:nvPr/>
        </p:nvSpPr>
        <p:spPr>
          <a:xfrm>
            <a:off x="14278173" y="8283312"/>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50000"/>
            </a:schemeClr>
          </a:solidFill>
        </p:spPr>
        <p:txBody>
          <a:bodyPr wrap="square" lIns="0" tIns="0" rIns="0" bIns="0" rtlCol="0"/>
          <a:lstStyle/>
          <a:p>
            <a:endParaRPr/>
          </a:p>
        </p:txBody>
      </p:sp>
      <p:sp>
        <p:nvSpPr>
          <p:cNvPr id="26" name="object 4">
            <a:extLst>
              <a:ext uri="{FF2B5EF4-FFF2-40B4-BE49-F238E27FC236}">
                <a16:creationId xmlns:a16="http://schemas.microsoft.com/office/drawing/2014/main" id="{F16FE928-04DD-F1E9-8A61-9AAC1A9A5372}"/>
              </a:ext>
            </a:extLst>
          </p:cNvPr>
          <p:cNvSpPr/>
          <p:nvPr/>
        </p:nvSpPr>
        <p:spPr>
          <a:xfrm>
            <a:off x="16278225" y="6273537"/>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60000"/>
              <a:lumOff val="40000"/>
            </a:schemeClr>
          </a:solidFill>
        </p:spPr>
        <p:txBody>
          <a:bodyPr wrap="square" lIns="0" tIns="0" rIns="0" bIns="0" rtlCol="0"/>
          <a:lstStyle/>
          <a:p>
            <a:endParaRPr/>
          </a:p>
        </p:txBody>
      </p:sp>
      <p:pic>
        <p:nvPicPr>
          <p:cNvPr id="27" name="Graphic 26" descr="Bus">
            <a:extLst>
              <a:ext uri="{FF2B5EF4-FFF2-40B4-BE49-F238E27FC236}">
                <a16:creationId xmlns:a16="http://schemas.microsoft.com/office/drawing/2014/main" id="{43883AD9-480A-72D1-13B5-1A11DB27EC4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825912" y="6760547"/>
            <a:ext cx="914400" cy="914400"/>
          </a:xfrm>
          <a:prstGeom prst="rect">
            <a:avLst/>
          </a:prstGeom>
        </p:spPr>
      </p:pic>
      <p:pic>
        <p:nvPicPr>
          <p:cNvPr id="28" name="Picture 27">
            <a:extLst>
              <a:ext uri="{FF2B5EF4-FFF2-40B4-BE49-F238E27FC236}">
                <a16:creationId xmlns:a16="http://schemas.microsoft.com/office/drawing/2014/main" id="{6A037A93-40E9-8CB0-CF1D-0C8218EB03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822305" y="534519"/>
            <a:ext cx="918006" cy="918006"/>
          </a:xfrm>
          <a:prstGeom prst="rect">
            <a:avLst/>
          </a:prstGeom>
        </p:spPr>
      </p:pic>
      <p:pic>
        <p:nvPicPr>
          <p:cNvPr id="30" name="Graphic 29" descr="Document">
            <a:extLst>
              <a:ext uri="{FF2B5EF4-FFF2-40B4-BE49-F238E27FC236}">
                <a16:creationId xmlns:a16="http://schemas.microsoft.com/office/drawing/2014/main" id="{177BE04F-EF1D-1343-01A7-DF90B94D500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4825860" y="8826500"/>
            <a:ext cx="914400" cy="914400"/>
          </a:xfrm>
          <a:prstGeom prst="rect">
            <a:avLst/>
          </a:prstGeom>
        </p:spPr>
      </p:pic>
      <mc:AlternateContent xmlns:mc="http://schemas.openxmlformats.org/markup-compatibility/2006" xmlns:p14="http://schemas.microsoft.com/office/powerpoint/2010/main">
        <mc:Choice Requires="p14">
          <p:contentPart p14:bwMode="auto" r:id="rId9">
            <p14:nvContentPartPr>
              <p14:cNvPr id="2" name="Ink 1">
                <a:extLst>
                  <a:ext uri="{FF2B5EF4-FFF2-40B4-BE49-F238E27FC236}">
                    <a16:creationId xmlns:a16="http://schemas.microsoft.com/office/drawing/2014/main" id="{050AC695-245A-2AEA-EA3A-20F234DECBAB}"/>
                  </a:ext>
                </a:extLst>
              </p14:cNvPr>
              <p14:cNvContentPartPr/>
              <p14:nvPr/>
            </p14:nvContentPartPr>
            <p14:xfrm>
              <a:off x="1647905" y="1239042"/>
              <a:ext cx="957240" cy="842400"/>
            </p14:xfrm>
          </p:contentPart>
        </mc:Choice>
        <mc:Fallback xmlns="">
          <p:pic>
            <p:nvPicPr>
              <p:cNvPr id="2" name="Ink 1">
                <a:extLst>
                  <a:ext uri="{FF2B5EF4-FFF2-40B4-BE49-F238E27FC236}">
                    <a16:creationId xmlns:a16="http://schemas.microsoft.com/office/drawing/2014/main" id="{050AC695-245A-2AEA-EA3A-20F234DECBAB}"/>
                  </a:ext>
                </a:extLst>
              </p:cNvPr>
              <p:cNvPicPr/>
              <p:nvPr/>
            </p:nvPicPr>
            <p:blipFill>
              <a:blip r:embed="rId10"/>
              <a:stretch>
                <a:fillRect/>
              </a:stretch>
            </p:blipFill>
            <p:spPr>
              <a:xfrm>
                <a:off x="1611905" y="1167011"/>
                <a:ext cx="1028880" cy="986101"/>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 name="Ink 3">
                <a:extLst>
                  <a:ext uri="{FF2B5EF4-FFF2-40B4-BE49-F238E27FC236}">
                    <a16:creationId xmlns:a16="http://schemas.microsoft.com/office/drawing/2014/main" id="{CCA9571A-4CA1-3FE5-C89D-4008AA17AFC3}"/>
                  </a:ext>
                </a:extLst>
              </p14:cNvPr>
              <p14:cNvContentPartPr/>
              <p14:nvPr/>
            </p14:nvContentPartPr>
            <p14:xfrm>
              <a:off x="1697225" y="123042"/>
              <a:ext cx="798840" cy="870480"/>
            </p14:xfrm>
          </p:contentPart>
        </mc:Choice>
        <mc:Fallback xmlns="">
          <p:pic>
            <p:nvPicPr>
              <p:cNvPr id="4" name="Ink 3">
                <a:extLst>
                  <a:ext uri="{FF2B5EF4-FFF2-40B4-BE49-F238E27FC236}">
                    <a16:creationId xmlns:a16="http://schemas.microsoft.com/office/drawing/2014/main" id="{CCA9571A-4CA1-3FE5-C89D-4008AA17AFC3}"/>
                  </a:ext>
                </a:extLst>
              </p:cNvPr>
              <p:cNvPicPr/>
              <p:nvPr/>
            </p:nvPicPr>
            <p:blipFill>
              <a:blip r:embed="rId12"/>
              <a:stretch>
                <a:fillRect/>
              </a:stretch>
            </p:blipFill>
            <p:spPr>
              <a:xfrm>
                <a:off x="1661225" y="51042"/>
                <a:ext cx="870480" cy="10141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5" name="Ink 4">
                <a:extLst>
                  <a:ext uri="{FF2B5EF4-FFF2-40B4-BE49-F238E27FC236}">
                    <a16:creationId xmlns:a16="http://schemas.microsoft.com/office/drawing/2014/main" id="{39DA5425-F246-D9C6-3667-D04B26E72CB6}"/>
                  </a:ext>
                </a:extLst>
              </p14:cNvPr>
              <p14:cNvContentPartPr/>
              <p14:nvPr/>
            </p14:nvContentPartPr>
            <p14:xfrm>
              <a:off x="485105" y="146802"/>
              <a:ext cx="2003760" cy="1904760"/>
            </p14:xfrm>
          </p:contentPart>
        </mc:Choice>
        <mc:Fallback xmlns="">
          <p:pic>
            <p:nvPicPr>
              <p:cNvPr id="5" name="Ink 4">
                <a:extLst>
                  <a:ext uri="{FF2B5EF4-FFF2-40B4-BE49-F238E27FC236}">
                    <a16:creationId xmlns:a16="http://schemas.microsoft.com/office/drawing/2014/main" id="{39DA5425-F246-D9C6-3667-D04B26E72CB6}"/>
                  </a:ext>
                </a:extLst>
              </p:cNvPr>
              <p:cNvPicPr/>
              <p:nvPr/>
            </p:nvPicPr>
            <p:blipFill>
              <a:blip r:embed="rId14"/>
              <a:stretch>
                <a:fillRect/>
              </a:stretch>
            </p:blipFill>
            <p:spPr>
              <a:xfrm>
                <a:off x="449105" y="74788"/>
                <a:ext cx="2075400" cy="2048427"/>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6" name="Ink 5">
                <a:extLst>
                  <a:ext uri="{FF2B5EF4-FFF2-40B4-BE49-F238E27FC236}">
                    <a16:creationId xmlns:a16="http://schemas.microsoft.com/office/drawing/2014/main" id="{393D6F27-6C50-8782-5494-1C549EAB1C3B}"/>
                  </a:ext>
                </a:extLst>
              </p14:cNvPr>
              <p14:cNvContentPartPr/>
              <p14:nvPr/>
            </p14:nvContentPartPr>
            <p14:xfrm>
              <a:off x="2397065" y="1136802"/>
              <a:ext cx="12960" cy="146880"/>
            </p14:xfrm>
          </p:contentPart>
        </mc:Choice>
        <mc:Fallback xmlns="">
          <p:pic>
            <p:nvPicPr>
              <p:cNvPr id="6" name="Ink 5">
                <a:extLst>
                  <a:ext uri="{FF2B5EF4-FFF2-40B4-BE49-F238E27FC236}">
                    <a16:creationId xmlns:a16="http://schemas.microsoft.com/office/drawing/2014/main" id="{393D6F27-6C50-8782-5494-1C549EAB1C3B}"/>
                  </a:ext>
                </a:extLst>
              </p:cNvPr>
              <p:cNvPicPr/>
              <p:nvPr/>
            </p:nvPicPr>
            <p:blipFill>
              <a:blip r:embed="rId16"/>
              <a:stretch>
                <a:fillRect/>
              </a:stretch>
            </p:blipFill>
            <p:spPr>
              <a:xfrm>
                <a:off x="2361065" y="1064978"/>
                <a:ext cx="84600" cy="290169"/>
              </a:xfrm>
              <a:prstGeom prst="rect">
                <a:avLst/>
              </a:prstGeom>
            </p:spPr>
          </p:pic>
        </mc:Fallback>
      </mc:AlternateContent>
      <p:sp>
        <p:nvSpPr>
          <p:cNvPr id="3" name="TextBox 2">
            <a:extLst>
              <a:ext uri="{FF2B5EF4-FFF2-40B4-BE49-F238E27FC236}">
                <a16:creationId xmlns:a16="http://schemas.microsoft.com/office/drawing/2014/main" id="{284057DA-7572-7960-E0CB-711412F6AA14}"/>
              </a:ext>
            </a:extLst>
          </p:cNvPr>
          <p:cNvSpPr txBox="1"/>
          <p:nvPr/>
        </p:nvSpPr>
        <p:spPr>
          <a:xfrm>
            <a:off x="2100439" y="2447274"/>
            <a:ext cx="11920361" cy="707886"/>
          </a:xfrm>
          <a:prstGeom prst="rect">
            <a:avLst/>
          </a:prstGeom>
          <a:noFill/>
        </p:spPr>
        <p:txBody>
          <a:bodyPr wrap="square" rtlCol="0">
            <a:spAutoFit/>
          </a:bodyPr>
          <a:lstStyle/>
          <a:p>
            <a:pPr algn="l"/>
            <a:r>
              <a:rPr lang="en-US" sz="2000" dirty="0">
                <a:solidFill>
                  <a:srgbClr val="000000"/>
                </a:solidFill>
                <a:latin typeface="Segoe UI" panose="020B0502040204020203" pitchFamily="34" charset="0"/>
                <a:cs typeface="Segoe UI" panose="020B0502040204020203" pitchFamily="34" charset="0"/>
              </a:rPr>
              <a:t>3</a:t>
            </a:r>
            <a:r>
              <a:rPr lang="en-US" sz="2000" b="0" i="0" u="none" strike="noStrike" baseline="0" dirty="0">
                <a:solidFill>
                  <a:srgbClr val="000000"/>
                </a:solidFill>
                <a:latin typeface="Segoe UI" panose="020B0502040204020203" pitchFamily="34" charset="0"/>
                <a:cs typeface="Segoe UI" panose="020B0502040204020203" pitchFamily="34" charset="0"/>
              </a:rPr>
              <a:t>. Is there any relationship between district investments, vehicles sales and stamps revenue within the same district between FY 2021 and 2022?</a:t>
            </a:r>
            <a:endParaRPr lang="en-US" sz="2000" dirty="0">
              <a:latin typeface="Segoe UI" panose="020B0502040204020203" pitchFamily="34" charset="0"/>
              <a:cs typeface="Segoe UI" panose="020B0502040204020203" pitchFamily="34" charset="0"/>
            </a:endParaRPr>
          </a:p>
        </p:txBody>
      </p:sp>
      <p:sp>
        <p:nvSpPr>
          <p:cNvPr id="12" name="object 4">
            <a:extLst>
              <a:ext uri="{FF2B5EF4-FFF2-40B4-BE49-F238E27FC236}">
                <a16:creationId xmlns:a16="http://schemas.microsoft.com/office/drawing/2014/main" id="{FF1319AD-7142-5FFC-2BCF-57B0A2D6C43B}"/>
              </a:ext>
            </a:extLst>
          </p:cNvPr>
          <p:cNvSpPr/>
          <p:nvPr/>
        </p:nvSpPr>
        <p:spPr>
          <a:xfrm rot="1351435">
            <a:off x="7293166" y="2902364"/>
            <a:ext cx="1201872" cy="495895"/>
          </a:xfrm>
          <a:custGeom>
            <a:avLst/>
            <a:gdLst/>
            <a:ahLst/>
            <a:cxnLst/>
            <a:rect l="l" t="t" r="r" b="b"/>
            <a:pathLst>
              <a:path w="2132329" h="876300">
                <a:moveTo>
                  <a:pt x="1122597" y="853122"/>
                </a:moveTo>
                <a:lnTo>
                  <a:pt x="1118712" y="837862"/>
                </a:lnTo>
                <a:lnTo>
                  <a:pt x="1120352" y="821693"/>
                </a:lnTo>
                <a:lnTo>
                  <a:pt x="1125658" y="805355"/>
                </a:lnTo>
                <a:lnTo>
                  <a:pt x="1157266" y="743212"/>
                </a:lnTo>
                <a:lnTo>
                  <a:pt x="1185054" y="700226"/>
                </a:lnTo>
                <a:lnTo>
                  <a:pt x="1217142" y="661744"/>
                </a:lnTo>
                <a:lnTo>
                  <a:pt x="1254537" y="628888"/>
                </a:lnTo>
                <a:lnTo>
                  <a:pt x="1298247" y="602774"/>
                </a:lnTo>
                <a:lnTo>
                  <a:pt x="1349278" y="584524"/>
                </a:lnTo>
                <a:lnTo>
                  <a:pt x="1466150" y="554850"/>
                </a:lnTo>
                <a:lnTo>
                  <a:pt x="1505159" y="545246"/>
                </a:lnTo>
                <a:lnTo>
                  <a:pt x="1581007" y="530950"/>
                </a:lnTo>
                <a:lnTo>
                  <a:pt x="1557621" y="513671"/>
                </a:lnTo>
                <a:lnTo>
                  <a:pt x="1493068" y="481899"/>
                </a:lnTo>
                <a:lnTo>
                  <a:pt x="1453166" y="467560"/>
                </a:lnTo>
                <a:lnTo>
                  <a:pt x="1409024" y="454353"/>
                </a:lnTo>
                <a:lnTo>
                  <a:pt x="1361274" y="442354"/>
                </a:lnTo>
                <a:lnTo>
                  <a:pt x="1310549" y="431641"/>
                </a:lnTo>
                <a:lnTo>
                  <a:pt x="1257482" y="422290"/>
                </a:lnTo>
                <a:lnTo>
                  <a:pt x="1202704" y="414375"/>
                </a:lnTo>
                <a:lnTo>
                  <a:pt x="1146848" y="407975"/>
                </a:lnTo>
                <a:lnTo>
                  <a:pt x="1090548" y="403165"/>
                </a:lnTo>
                <a:lnTo>
                  <a:pt x="1034435" y="400022"/>
                </a:lnTo>
                <a:lnTo>
                  <a:pt x="979142" y="398621"/>
                </a:lnTo>
                <a:lnTo>
                  <a:pt x="925302" y="399039"/>
                </a:lnTo>
                <a:lnTo>
                  <a:pt x="873546" y="401353"/>
                </a:lnTo>
                <a:lnTo>
                  <a:pt x="824509" y="405638"/>
                </a:lnTo>
                <a:lnTo>
                  <a:pt x="778821" y="411972"/>
                </a:lnTo>
                <a:lnTo>
                  <a:pt x="737116" y="420429"/>
                </a:lnTo>
                <a:lnTo>
                  <a:pt x="686810" y="433616"/>
                </a:lnTo>
                <a:lnTo>
                  <a:pt x="637623" y="448601"/>
                </a:lnTo>
                <a:lnTo>
                  <a:pt x="589548" y="465365"/>
                </a:lnTo>
                <a:lnTo>
                  <a:pt x="542577" y="483889"/>
                </a:lnTo>
                <a:lnTo>
                  <a:pt x="496701" y="504152"/>
                </a:lnTo>
                <a:lnTo>
                  <a:pt x="451913" y="526136"/>
                </a:lnTo>
                <a:lnTo>
                  <a:pt x="408204" y="549820"/>
                </a:lnTo>
                <a:lnTo>
                  <a:pt x="365567" y="575184"/>
                </a:lnTo>
                <a:lnTo>
                  <a:pt x="323993" y="602210"/>
                </a:lnTo>
                <a:lnTo>
                  <a:pt x="283475" y="630877"/>
                </a:lnTo>
                <a:lnTo>
                  <a:pt x="244004" y="661165"/>
                </a:lnTo>
                <a:lnTo>
                  <a:pt x="205573" y="693056"/>
                </a:lnTo>
                <a:lnTo>
                  <a:pt x="168173" y="726529"/>
                </a:lnTo>
                <a:lnTo>
                  <a:pt x="131796" y="761564"/>
                </a:lnTo>
                <a:lnTo>
                  <a:pt x="96435" y="798143"/>
                </a:lnTo>
                <a:lnTo>
                  <a:pt x="62081" y="836245"/>
                </a:lnTo>
                <a:lnTo>
                  <a:pt x="28726" y="875850"/>
                </a:lnTo>
                <a:lnTo>
                  <a:pt x="9044" y="860249"/>
                </a:lnTo>
                <a:lnTo>
                  <a:pt x="638" y="842368"/>
                </a:lnTo>
                <a:lnTo>
                  <a:pt x="0" y="823092"/>
                </a:lnTo>
                <a:lnTo>
                  <a:pt x="3620" y="803305"/>
                </a:lnTo>
                <a:lnTo>
                  <a:pt x="18483" y="749768"/>
                </a:lnTo>
                <a:lnTo>
                  <a:pt x="38693" y="698740"/>
                </a:lnTo>
                <a:lnTo>
                  <a:pt x="64965" y="650566"/>
                </a:lnTo>
                <a:lnTo>
                  <a:pt x="98017" y="605592"/>
                </a:lnTo>
                <a:lnTo>
                  <a:pt x="132011" y="567082"/>
                </a:lnTo>
                <a:lnTo>
                  <a:pt x="167156" y="530214"/>
                </a:lnTo>
                <a:lnTo>
                  <a:pt x="203432" y="494968"/>
                </a:lnTo>
                <a:lnTo>
                  <a:pt x="240819" y="461323"/>
                </a:lnTo>
                <a:lnTo>
                  <a:pt x="279296" y="429260"/>
                </a:lnTo>
                <a:lnTo>
                  <a:pt x="318841" y="398758"/>
                </a:lnTo>
                <a:lnTo>
                  <a:pt x="359435" y="369798"/>
                </a:lnTo>
                <a:lnTo>
                  <a:pt x="401057" y="342358"/>
                </a:lnTo>
                <a:lnTo>
                  <a:pt x="443686" y="316420"/>
                </a:lnTo>
                <a:lnTo>
                  <a:pt x="487301" y="291962"/>
                </a:lnTo>
                <a:lnTo>
                  <a:pt x="531882" y="268965"/>
                </a:lnTo>
                <a:lnTo>
                  <a:pt x="577408" y="247408"/>
                </a:lnTo>
                <a:lnTo>
                  <a:pt x="623858" y="227272"/>
                </a:lnTo>
                <a:lnTo>
                  <a:pt x="671213" y="208536"/>
                </a:lnTo>
                <a:lnTo>
                  <a:pt x="720293" y="191173"/>
                </a:lnTo>
                <a:lnTo>
                  <a:pt x="769517" y="176115"/>
                </a:lnTo>
                <a:lnTo>
                  <a:pt x="818879" y="163383"/>
                </a:lnTo>
                <a:lnTo>
                  <a:pt x="868370" y="152999"/>
                </a:lnTo>
                <a:lnTo>
                  <a:pt x="917982" y="144986"/>
                </a:lnTo>
                <a:lnTo>
                  <a:pt x="967708" y="139366"/>
                </a:lnTo>
                <a:lnTo>
                  <a:pt x="1017539" y="136160"/>
                </a:lnTo>
                <a:lnTo>
                  <a:pt x="1067469" y="135392"/>
                </a:lnTo>
                <a:lnTo>
                  <a:pt x="1117489" y="137082"/>
                </a:lnTo>
                <a:lnTo>
                  <a:pt x="1167592" y="141253"/>
                </a:lnTo>
                <a:lnTo>
                  <a:pt x="1217769" y="147927"/>
                </a:lnTo>
                <a:lnTo>
                  <a:pt x="1268013" y="157126"/>
                </a:lnTo>
                <a:lnTo>
                  <a:pt x="1318316" y="168873"/>
                </a:lnTo>
                <a:lnTo>
                  <a:pt x="1368671" y="183189"/>
                </a:lnTo>
                <a:lnTo>
                  <a:pt x="1415981" y="198244"/>
                </a:lnTo>
                <a:lnTo>
                  <a:pt x="1463189" y="213915"/>
                </a:lnTo>
                <a:lnTo>
                  <a:pt x="1557748" y="246578"/>
                </a:lnTo>
                <a:lnTo>
                  <a:pt x="1701632" y="296920"/>
                </a:lnTo>
                <a:lnTo>
                  <a:pt x="1688874" y="267575"/>
                </a:lnTo>
                <a:lnTo>
                  <a:pt x="1659013" y="209084"/>
                </a:lnTo>
                <a:lnTo>
                  <a:pt x="1647672" y="171258"/>
                </a:lnTo>
                <a:lnTo>
                  <a:pt x="1650063" y="137520"/>
                </a:lnTo>
                <a:lnTo>
                  <a:pt x="1666731" y="101610"/>
                </a:lnTo>
                <a:lnTo>
                  <a:pt x="1698222" y="57265"/>
                </a:lnTo>
                <a:lnTo>
                  <a:pt x="1751310" y="0"/>
                </a:lnTo>
                <a:lnTo>
                  <a:pt x="1778746" y="35045"/>
                </a:lnTo>
                <a:lnTo>
                  <a:pt x="1960875" y="286017"/>
                </a:lnTo>
                <a:lnTo>
                  <a:pt x="2019584" y="365871"/>
                </a:lnTo>
                <a:lnTo>
                  <a:pt x="2079120" y="445104"/>
                </a:lnTo>
                <a:lnTo>
                  <a:pt x="2109303" y="484407"/>
                </a:lnTo>
                <a:lnTo>
                  <a:pt x="2124833" y="509634"/>
                </a:lnTo>
                <a:lnTo>
                  <a:pt x="2131921" y="533614"/>
                </a:lnTo>
                <a:lnTo>
                  <a:pt x="2131802" y="557303"/>
                </a:lnTo>
                <a:lnTo>
                  <a:pt x="2125711" y="581655"/>
                </a:lnTo>
                <a:lnTo>
                  <a:pt x="2103815" y="629157"/>
                </a:lnTo>
                <a:lnTo>
                  <a:pt x="2074624" y="671677"/>
                </a:lnTo>
                <a:lnTo>
                  <a:pt x="2040206" y="710115"/>
                </a:lnTo>
                <a:lnTo>
                  <a:pt x="2002631" y="745366"/>
                </a:lnTo>
                <a:lnTo>
                  <a:pt x="1965069" y="758827"/>
                </a:lnTo>
                <a:lnTo>
                  <a:pt x="1942196" y="760091"/>
                </a:lnTo>
                <a:lnTo>
                  <a:pt x="1920064" y="759697"/>
                </a:lnTo>
                <a:lnTo>
                  <a:pt x="1869068" y="758129"/>
                </a:lnTo>
                <a:lnTo>
                  <a:pt x="1818125" y="757380"/>
                </a:lnTo>
                <a:lnTo>
                  <a:pt x="1767240" y="757476"/>
                </a:lnTo>
                <a:lnTo>
                  <a:pt x="1716418" y="758448"/>
                </a:lnTo>
                <a:lnTo>
                  <a:pt x="1665663" y="760322"/>
                </a:lnTo>
                <a:lnTo>
                  <a:pt x="1614979" y="763128"/>
                </a:lnTo>
                <a:lnTo>
                  <a:pt x="1564371" y="766895"/>
                </a:lnTo>
                <a:lnTo>
                  <a:pt x="1513842" y="771650"/>
                </a:lnTo>
                <a:lnTo>
                  <a:pt x="1463397" y="777422"/>
                </a:lnTo>
                <a:lnTo>
                  <a:pt x="1413040" y="784239"/>
                </a:lnTo>
                <a:lnTo>
                  <a:pt x="1362776" y="792131"/>
                </a:lnTo>
                <a:lnTo>
                  <a:pt x="1312609" y="801124"/>
                </a:lnTo>
                <a:lnTo>
                  <a:pt x="1265974" y="811697"/>
                </a:lnTo>
                <a:lnTo>
                  <a:pt x="1219276" y="824666"/>
                </a:lnTo>
                <a:lnTo>
                  <a:pt x="1171741" y="838864"/>
                </a:lnTo>
                <a:lnTo>
                  <a:pt x="1122597" y="853122"/>
                </a:lnTo>
                <a:close/>
              </a:path>
            </a:pathLst>
          </a:custGeom>
          <a:solidFill>
            <a:schemeClr val="accent6">
              <a:lumMod val="50000"/>
            </a:schemeClr>
          </a:solidFill>
        </p:spPr>
        <p:txBody>
          <a:bodyPr wrap="square" lIns="0" tIns="0" rIns="0" bIns="0" rtlCol="0"/>
          <a:lstStyle/>
          <a:p>
            <a:endParaRPr dirty="0"/>
          </a:p>
        </p:txBody>
      </p:sp>
      <p:sp>
        <p:nvSpPr>
          <p:cNvPr id="14" name="object 7">
            <a:extLst>
              <a:ext uri="{FF2B5EF4-FFF2-40B4-BE49-F238E27FC236}">
                <a16:creationId xmlns:a16="http://schemas.microsoft.com/office/drawing/2014/main" id="{FA0179B9-590E-A2AB-19A5-B6438617A242}"/>
              </a:ext>
            </a:extLst>
          </p:cNvPr>
          <p:cNvSpPr/>
          <p:nvPr/>
        </p:nvSpPr>
        <p:spPr>
          <a:xfrm>
            <a:off x="14274423" y="2027076"/>
            <a:ext cx="2009775" cy="2006600"/>
          </a:xfrm>
          <a:custGeom>
            <a:avLst/>
            <a:gdLst/>
            <a:ahLst/>
            <a:cxnLst/>
            <a:rect l="l" t="t" r="r" b="b"/>
            <a:pathLst>
              <a:path w="2009775" h="2006600">
                <a:moveTo>
                  <a:pt x="0" y="2006498"/>
                </a:moveTo>
                <a:lnTo>
                  <a:pt x="0" y="0"/>
                </a:lnTo>
                <a:lnTo>
                  <a:pt x="2009774" y="0"/>
                </a:lnTo>
                <a:lnTo>
                  <a:pt x="2009774" y="2006498"/>
                </a:lnTo>
                <a:lnTo>
                  <a:pt x="0" y="2006498"/>
                </a:lnTo>
                <a:close/>
              </a:path>
            </a:pathLst>
          </a:custGeom>
          <a:solidFill>
            <a:schemeClr val="accent2">
              <a:lumMod val="50000"/>
            </a:schemeClr>
          </a:solidFill>
        </p:spPr>
        <p:txBody>
          <a:bodyPr wrap="square" lIns="0" tIns="0" rIns="0" bIns="0" rtlCol="0"/>
          <a:lstStyle/>
          <a:p>
            <a:endParaRPr/>
          </a:p>
        </p:txBody>
      </p:sp>
      <p:pic>
        <p:nvPicPr>
          <p:cNvPr id="17" name="Graphic 16" descr="Statistics RTL">
            <a:extLst>
              <a:ext uri="{FF2B5EF4-FFF2-40B4-BE49-F238E27FC236}">
                <a16:creationId xmlns:a16="http://schemas.microsoft.com/office/drawing/2014/main" id="{A5786076-7A77-1975-DF15-CBB3C13C2B0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4822111" y="2636569"/>
            <a:ext cx="914400" cy="914400"/>
          </a:xfrm>
          <a:prstGeom prst="rect">
            <a:avLst/>
          </a:prstGeom>
        </p:spPr>
      </p:pic>
      <p:sp>
        <p:nvSpPr>
          <p:cNvPr id="31" name="object 7">
            <a:extLst>
              <a:ext uri="{FF2B5EF4-FFF2-40B4-BE49-F238E27FC236}">
                <a16:creationId xmlns:a16="http://schemas.microsoft.com/office/drawing/2014/main" id="{35619643-C593-E42C-68E0-BFA79C28E914}"/>
              </a:ext>
            </a:extLst>
          </p:cNvPr>
          <p:cNvSpPr/>
          <p:nvPr/>
        </p:nvSpPr>
        <p:spPr>
          <a:xfrm>
            <a:off x="8797802" y="3155160"/>
            <a:ext cx="4765797" cy="6991870"/>
          </a:xfrm>
          <a:custGeom>
            <a:avLst/>
            <a:gdLst/>
            <a:ahLst/>
            <a:cxnLst/>
            <a:rect l="l" t="t" r="r" b="b"/>
            <a:pathLst>
              <a:path w="2009775" h="2006600">
                <a:moveTo>
                  <a:pt x="0" y="2006498"/>
                </a:moveTo>
                <a:lnTo>
                  <a:pt x="0" y="0"/>
                </a:lnTo>
                <a:lnTo>
                  <a:pt x="2009774" y="0"/>
                </a:lnTo>
                <a:lnTo>
                  <a:pt x="2009774" y="2006498"/>
                </a:lnTo>
                <a:lnTo>
                  <a:pt x="0" y="2006498"/>
                </a:lnTo>
                <a:close/>
              </a:path>
            </a:pathLst>
          </a:custGeom>
          <a:solidFill>
            <a:schemeClr val="accent2">
              <a:lumMod val="50000"/>
            </a:schemeClr>
          </a:solidFill>
        </p:spPr>
        <p:txBody>
          <a:bodyPr wrap="square" lIns="0" tIns="0" rIns="0" bIns="0" rtlCol="0"/>
          <a:lstStyle/>
          <a:p>
            <a:endParaRPr/>
          </a:p>
        </p:txBody>
      </p:sp>
      <p:pic>
        <p:nvPicPr>
          <p:cNvPr id="9" name="Picture 8">
            <a:extLst>
              <a:ext uri="{FF2B5EF4-FFF2-40B4-BE49-F238E27FC236}">
                <a16:creationId xmlns:a16="http://schemas.microsoft.com/office/drawing/2014/main" id="{D613F8C7-DD17-0F8C-2B27-E595280AAFAC}"/>
              </a:ext>
            </a:extLst>
          </p:cNvPr>
          <p:cNvPicPr>
            <a:picLocks noChangeAspect="1"/>
          </p:cNvPicPr>
          <p:nvPr/>
        </p:nvPicPr>
        <p:blipFill rotWithShape="1">
          <a:blip r:embed="rId19"/>
          <a:srcRect t="6570" r="9829" b="5247"/>
          <a:stretch/>
        </p:blipFill>
        <p:spPr>
          <a:xfrm>
            <a:off x="8895581" y="3270325"/>
            <a:ext cx="4569217" cy="6761540"/>
          </a:xfrm>
          <a:prstGeom prst="rect">
            <a:avLst/>
          </a:prstGeom>
        </p:spPr>
      </p:pic>
      <p:sp>
        <p:nvSpPr>
          <p:cNvPr id="11" name="TextBox 10">
            <a:extLst>
              <a:ext uri="{FF2B5EF4-FFF2-40B4-BE49-F238E27FC236}">
                <a16:creationId xmlns:a16="http://schemas.microsoft.com/office/drawing/2014/main" id="{7C3FE294-6312-72ED-3151-289DFDC603D3}"/>
              </a:ext>
            </a:extLst>
          </p:cNvPr>
          <p:cNvSpPr txBox="1"/>
          <p:nvPr/>
        </p:nvSpPr>
        <p:spPr>
          <a:xfrm>
            <a:off x="2126525" y="4542263"/>
            <a:ext cx="4092533" cy="2862322"/>
          </a:xfrm>
          <a:prstGeom prst="rect">
            <a:avLst/>
          </a:prstGeom>
          <a:solidFill>
            <a:schemeClr val="accent6">
              <a:lumMod val="20000"/>
              <a:lumOff val="80000"/>
            </a:schemeClr>
          </a:solidFill>
        </p:spPr>
        <p:txBody>
          <a:bodyPr wrap="square" rtlCol="0">
            <a:spAutoFit/>
          </a:bodyPr>
          <a:lstStyle/>
          <a:p>
            <a:r>
              <a:rPr lang="en-US" dirty="0">
                <a:latin typeface="Segoe UI Semibold" panose="020B0702040204020203" pitchFamily="34" charset="0"/>
                <a:cs typeface="Segoe UI Semibold" panose="020B0702040204020203" pitchFamily="34" charset="0"/>
              </a:rPr>
              <a:t>Relationship between district investments, vehicles sales and stamps revenue within the same district between FY 2021 and 2022</a:t>
            </a:r>
            <a:r>
              <a:rPr lang="en-US" dirty="0">
                <a:latin typeface="Segoe UI" panose="020B0502040204020203" pitchFamily="34" charset="0"/>
                <a:cs typeface="Segoe UI" panose="020B0502040204020203" pitchFamily="34" charset="0"/>
              </a:rPr>
              <a:t>:</a:t>
            </a:r>
          </a:p>
          <a:p>
            <a:r>
              <a:rPr lang="en-IN" dirty="0">
                <a:latin typeface="Segoe UI" panose="020B0502040204020203" pitchFamily="34" charset="0"/>
                <a:cs typeface="Segoe UI" panose="020B0502040204020203" pitchFamily="34" charset="0"/>
              </a:rPr>
              <a:t>	</a:t>
            </a:r>
          </a:p>
          <a:p>
            <a:r>
              <a:rPr lang="en-IN" dirty="0">
                <a:latin typeface="Segoe UI" panose="020B0502040204020203" pitchFamily="34" charset="0"/>
                <a:cs typeface="Segoe UI" panose="020B0502040204020203" pitchFamily="34" charset="0"/>
              </a:rPr>
              <a:t>	We can clearly see that Rangareddy does well in all the three areas, while Hyderabad and medchal Malkajgiri exhibits good Estamps revenue and Vehicle sales.</a:t>
            </a:r>
          </a:p>
        </p:txBody>
      </p:sp>
    </p:spTree>
    <p:extLst>
      <p:ext uri="{BB962C8B-B14F-4D97-AF65-F5344CB8AC3E}">
        <p14:creationId xmlns:p14="http://schemas.microsoft.com/office/powerpoint/2010/main" val="7945661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rgbClr val="F5C4AF"/>
        </a:solidFill>
        <a:effectLst/>
      </p:bgPr>
    </p:bg>
    <p:spTree>
      <p:nvGrpSpPr>
        <p:cNvPr id="1" name=""/>
        <p:cNvGrpSpPr/>
        <p:nvPr/>
      </p:nvGrpSpPr>
      <p:grpSpPr>
        <a:xfrm>
          <a:off x="0" y="0"/>
          <a:ext cx="0" cy="0"/>
          <a:chOff x="0" y="0"/>
          <a:chExt cx="0" cy="0"/>
        </a:xfrm>
      </p:grpSpPr>
      <p:sp>
        <p:nvSpPr>
          <p:cNvPr id="10" name="Title 5">
            <a:extLst>
              <a:ext uri="{FF2B5EF4-FFF2-40B4-BE49-F238E27FC236}">
                <a16:creationId xmlns:a16="http://schemas.microsoft.com/office/drawing/2014/main" id="{1AE5EC2B-3842-EECA-A5AF-1CFCB04908E0}"/>
              </a:ext>
            </a:extLst>
          </p:cNvPr>
          <p:cNvSpPr>
            <a:spLocks noGrp="1"/>
          </p:cNvSpPr>
          <p:nvPr>
            <p:ph type="title"/>
          </p:nvPr>
        </p:nvSpPr>
        <p:spPr>
          <a:xfrm>
            <a:off x="1939706" y="452685"/>
            <a:ext cx="13515895" cy="1661993"/>
          </a:xfrm>
        </p:spPr>
        <p:txBody>
          <a:bodyPr anchor="ctr"/>
          <a:lstStyle/>
          <a:p>
            <a:pPr marL="1371600" lvl="3"/>
            <a:r>
              <a:rPr lang="en-US" sz="5400" u="sng" dirty="0">
                <a:latin typeface="Segoe UI Semibold" panose="020B0702040204020203" pitchFamily="34" charset="0"/>
                <a:cs typeface="Segoe UI Semibold" panose="020B0702040204020203" pitchFamily="34" charset="0"/>
              </a:rPr>
              <a:t>Industrial Project Approval and Self Certification System</a:t>
            </a:r>
          </a:p>
        </p:txBody>
      </p:sp>
      <p:pic>
        <p:nvPicPr>
          <p:cNvPr id="20" name="Picture 19">
            <a:extLst>
              <a:ext uri="{FF2B5EF4-FFF2-40B4-BE49-F238E27FC236}">
                <a16:creationId xmlns:a16="http://schemas.microsoft.com/office/drawing/2014/main" id="{F6E11D3C-175C-F8D9-2435-1E1601556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462" y="204590"/>
            <a:ext cx="1743075" cy="1743075"/>
          </a:xfrm>
          <a:prstGeom prst="rect">
            <a:avLst/>
          </a:prstGeom>
        </p:spPr>
      </p:pic>
      <p:sp>
        <p:nvSpPr>
          <p:cNvPr id="21" name="object 9">
            <a:extLst>
              <a:ext uri="{FF2B5EF4-FFF2-40B4-BE49-F238E27FC236}">
                <a16:creationId xmlns:a16="http://schemas.microsoft.com/office/drawing/2014/main" id="{24B26143-87EA-C60C-3441-ADFA298706AC}"/>
              </a:ext>
            </a:extLst>
          </p:cNvPr>
          <p:cNvSpPr/>
          <p:nvPr/>
        </p:nvSpPr>
        <p:spPr>
          <a:xfrm>
            <a:off x="16411575" y="8473093"/>
            <a:ext cx="1743074" cy="1743074"/>
          </a:xfrm>
          <a:prstGeom prst="rect">
            <a:avLst/>
          </a:prstGeom>
          <a:blipFill>
            <a:blip r:embed="rId3" cstate="print"/>
            <a:stretch>
              <a:fillRect/>
            </a:stretch>
          </a:blipFill>
        </p:spPr>
        <p:txBody>
          <a:bodyPr wrap="square" lIns="0" tIns="0" rIns="0" bIns="0" rtlCol="0"/>
          <a:lstStyle/>
          <a:p>
            <a:endParaRPr/>
          </a:p>
        </p:txBody>
      </p:sp>
      <p:sp>
        <p:nvSpPr>
          <p:cNvPr id="23" name="object 4">
            <a:extLst>
              <a:ext uri="{FF2B5EF4-FFF2-40B4-BE49-F238E27FC236}">
                <a16:creationId xmlns:a16="http://schemas.microsoft.com/office/drawing/2014/main" id="{E1721583-6A1F-428A-37EC-28DF557B4BF7}"/>
              </a:ext>
            </a:extLst>
          </p:cNvPr>
          <p:cNvSpPr/>
          <p:nvPr/>
        </p:nvSpPr>
        <p:spPr>
          <a:xfrm>
            <a:off x="16276421" y="21127"/>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60000"/>
              <a:lumOff val="40000"/>
            </a:schemeClr>
          </a:solidFill>
        </p:spPr>
        <p:txBody>
          <a:bodyPr wrap="square" lIns="0" tIns="0" rIns="0" bIns="0" rtlCol="0"/>
          <a:lstStyle/>
          <a:p>
            <a:endParaRPr/>
          </a:p>
        </p:txBody>
      </p:sp>
      <p:sp>
        <p:nvSpPr>
          <p:cNvPr id="24" name="object 5">
            <a:extLst>
              <a:ext uri="{FF2B5EF4-FFF2-40B4-BE49-F238E27FC236}">
                <a16:creationId xmlns:a16="http://schemas.microsoft.com/office/drawing/2014/main" id="{E333CA5E-07FC-E347-2667-29345BE63296}"/>
              </a:ext>
            </a:extLst>
          </p:cNvPr>
          <p:cNvSpPr/>
          <p:nvPr/>
        </p:nvSpPr>
        <p:spPr>
          <a:xfrm>
            <a:off x="14278173" y="8283312"/>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50000"/>
            </a:schemeClr>
          </a:solidFill>
        </p:spPr>
        <p:txBody>
          <a:bodyPr wrap="square" lIns="0" tIns="0" rIns="0" bIns="0" rtlCol="0"/>
          <a:lstStyle/>
          <a:p>
            <a:endParaRPr/>
          </a:p>
        </p:txBody>
      </p:sp>
      <p:sp>
        <p:nvSpPr>
          <p:cNvPr id="26" name="object 4">
            <a:extLst>
              <a:ext uri="{FF2B5EF4-FFF2-40B4-BE49-F238E27FC236}">
                <a16:creationId xmlns:a16="http://schemas.microsoft.com/office/drawing/2014/main" id="{F16FE928-04DD-F1E9-8A61-9AAC1A9A5372}"/>
              </a:ext>
            </a:extLst>
          </p:cNvPr>
          <p:cNvSpPr/>
          <p:nvPr/>
        </p:nvSpPr>
        <p:spPr>
          <a:xfrm>
            <a:off x="16278225" y="6273537"/>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60000"/>
              <a:lumOff val="40000"/>
            </a:schemeClr>
          </a:solidFill>
        </p:spPr>
        <p:txBody>
          <a:bodyPr wrap="square" lIns="0" tIns="0" rIns="0" bIns="0" rtlCol="0"/>
          <a:lstStyle/>
          <a:p>
            <a:endParaRPr/>
          </a:p>
        </p:txBody>
      </p:sp>
      <p:pic>
        <p:nvPicPr>
          <p:cNvPr id="27" name="Graphic 26" descr="Bus">
            <a:extLst>
              <a:ext uri="{FF2B5EF4-FFF2-40B4-BE49-F238E27FC236}">
                <a16:creationId xmlns:a16="http://schemas.microsoft.com/office/drawing/2014/main" id="{43883AD9-480A-72D1-13B5-1A11DB27EC4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825912" y="6760547"/>
            <a:ext cx="914400" cy="914400"/>
          </a:xfrm>
          <a:prstGeom prst="rect">
            <a:avLst/>
          </a:prstGeom>
        </p:spPr>
      </p:pic>
      <p:pic>
        <p:nvPicPr>
          <p:cNvPr id="28" name="Picture 27">
            <a:extLst>
              <a:ext uri="{FF2B5EF4-FFF2-40B4-BE49-F238E27FC236}">
                <a16:creationId xmlns:a16="http://schemas.microsoft.com/office/drawing/2014/main" id="{6A037A93-40E9-8CB0-CF1D-0C8218EB03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822305" y="534519"/>
            <a:ext cx="918006" cy="918006"/>
          </a:xfrm>
          <a:prstGeom prst="rect">
            <a:avLst/>
          </a:prstGeom>
        </p:spPr>
      </p:pic>
      <p:pic>
        <p:nvPicPr>
          <p:cNvPr id="30" name="Graphic 29" descr="Document">
            <a:extLst>
              <a:ext uri="{FF2B5EF4-FFF2-40B4-BE49-F238E27FC236}">
                <a16:creationId xmlns:a16="http://schemas.microsoft.com/office/drawing/2014/main" id="{177BE04F-EF1D-1343-01A7-DF90B94D500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4825860" y="8826500"/>
            <a:ext cx="914400" cy="914400"/>
          </a:xfrm>
          <a:prstGeom prst="rect">
            <a:avLst/>
          </a:prstGeom>
        </p:spPr>
      </p:pic>
      <mc:AlternateContent xmlns:mc="http://schemas.openxmlformats.org/markup-compatibility/2006" xmlns:p14="http://schemas.microsoft.com/office/powerpoint/2010/main">
        <mc:Choice Requires="p14">
          <p:contentPart p14:bwMode="auto" r:id="rId9">
            <p14:nvContentPartPr>
              <p14:cNvPr id="2" name="Ink 1">
                <a:extLst>
                  <a:ext uri="{FF2B5EF4-FFF2-40B4-BE49-F238E27FC236}">
                    <a16:creationId xmlns:a16="http://schemas.microsoft.com/office/drawing/2014/main" id="{050AC695-245A-2AEA-EA3A-20F234DECBAB}"/>
                  </a:ext>
                </a:extLst>
              </p14:cNvPr>
              <p14:cNvContentPartPr/>
              <p14:nvPr/>
            </p14:nvContentPartPr>
            <p14:xfrm>
              <a:off x="1647905" y="1239042"/>
              <a:ext cx="957240" cy="842400"/>
            </p14:xfrm>
          </p:contentPart>
        </mc:Choice>
        <mc:Fallback xmlns="">
          <p:pic>
            <p:nvPicPr>
              <p:cNvPr id="2" name="Ink 1">
                <a:extLst>
                  <a:ext uri="{FF2B5EF4-FFF2-40B4-BE49-F238E27FC236}">
                    <a16:creationId xmlns:a16="http://schemas.microsoft.com/office/drawing/2014/main" id="{050AC695-245A-2AEA-EA3A-20F234DECBAB}"/>
                  </a:ext>
                </a:extLst>
              </p:cNvPr>
              <p:cNvPicPr/>
              <p:nvPr/>
            </p:nvPicPr>
            <p:blipFill>
              <a:blip r:embed="rId10"/>
              <a:stretch>
                <a:fillRect/>
              </a:stretch>
            </p:blipFill>
            <p:spPr>
              <a:xfrm>
                <a:off x="1611905" y="1167011"/>
                <a:ext cx="1028880" cy="986101"/>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 name="Ink 3">
                <a:extLst>
                  <a:ext uri="{FF2B5EF4-FFF2-40B4-BE49-F238E27FC236}">
                    <a16:creationId xmlns:a16="http://schemas.microsoft.com/office/drawing/2014/main" id="{CCA9571A-4CA1-3FE5-C89D-4008AA17AFC3}"/>
                  </a:ext>
                </a:extLst>
              </p14:cNvPr>
              <p14:cNvContentPartPr/>
              <p14:nvPr/>
            </p14:nvContentPartPr>
            <p14:xfrm>
              <a:off x="1697225" y="123042"/>
              <a:ext cx="798840" cy="870480"/>
            </p14:xfrm>
          </p:contentPart>
        </mc:Choice>
        <mc:Fallback xmlns="">
          <p:pic>
            <p:nvPicPr>
              <p:cNvPr id="4" name="Ink 3">
                <a:extLst>
                  <a:ext uri="{FF2B5EF4-FFF2-40B4-BE49-F238E27FC236}">
                    <a16:creationId xmlns:a16="http://schemas.microsoft.com/office/drawing/2014/main" id="{CCA9571A-4CA1-3FE5-C89D-4008AA17AFC3}"/>
                  </a:ext>
                </a:extLst>
              </p:cNvPr>
              <p:cNvPicPr/>
              <p:nvPr/>
            </p:nvPicPr>
            <p:blipFill>
              <a:blip r:embed="rId12"/>
              <a:stretch>
                <a:fillRect/>
              </a:stretch>
            </p:blipFill>
            <p:spPr>
              <a:xfrm>
                <a:off x="1661225" y="51042"/>
                <a:ext cx="870480" cy="10141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5" name="Ink 4">
                <a:extLst>
                  <a:ext uri="{FF2B5EF4-FFF2-40B4-BE49-F238E27FC236}">
                    <a16:creationId xmlns:a16="http://schemas.microsoft.com/office/drawing/2014/main" id="{39DA5425-F246-D9C6-3667-D04B26E72CB6}"/>
                  </a:ext>
                </a:extLst>
              </p14:cNvPr>
              <p14:cNvContentPartPr/>
              <p14:nvPr/>
            </p14:nvContentPartPr>
            <p14:xfrm>
              <a:off x="485105" y="146802"/>
              <a:ext cx="2003760" cy="1904760"/>
            </p14:xfrm>
          </p:contentPart>
        </mc:Choice>
        <mc:Fallback xmlns="">
          <p:pic>
            <p:nvPicPr>
              <p:cNvPr id="5" name="Ink 4">
                <a:extLst>
                  <a:ext uri="{FF2B5EF4-FFF2-40B4-BE49-F238E27FC236}">
                    <a16:creationId xmlns:a16="http://schemas.microsoft.com/office/drawing/2014/main" id="{39DA5425-F246-D9C6-3667-D04B26E72CB6}"/>
                  </a:ext>
                </a:extLst>
              </p:cNvPr>
              <p:cNvPicPr/>
              <p:nvPr/>
            </p:nvPicPr>
            <p:blipFill>
              <a:blip r:embed="rId14"/>
              <a:stretch>
                <a:fillRect/>
              </a:stretch>
            </p:blipFill>
            <p:spPr>
              <a:xfrm>
                <a:off x="449105" y="74788"/>
                <a:ext cx="2075400" cy="2048427"/>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6" name="Ink 5">
                <a:extLst>
                  <a:ext uri="{FF2B5EF4-FFF2-40B4-BE49-F238E27FC236}">
                    <a16:creationId xmlns:a16="http://schemas.microsoft.com/office/drawing/2014/main" id="{393D6F27-6C50-8782-5494-1C549EAB1C3B}"/>
                  </a:ext>
                </a:extLst>
              </p14:cNvPr>
              <p14:cNvContentPartPr/>
              <p14:nvPr/>
            </p14:nvContentPartPr>
            <p14:xfrm>
              <a:off x="2397065" y="1136802"/>
              <a:ext cx="12960" cy="146880"/>
            </p14:xfrm>
          </p:contentPart>
        </mc:Choice>
        <mc:Fallback xmlns="">
          <p:pic>
            <p:nvPicPr>
              <p:cNvPr id="6" name="Ink 5">
                <a:extLst>
                  <a:ext uri="{FF2B5EF4-FFF2-40B4-BE49-F238E27FC236}">
                    <a16:creationId xmlns:a16="http://schemas.microsoft.com/office/drawing/2014/main" id="{393D6F27-6C50-8782-5494-1C549EAB1C3B}"/>
                  </a:ext>
                </a:extLst>
              </p:cNvPr>
              <p:cNvPicPr/>
              <p:nvPr/>
            </p:nvPicPr>
            <p:blipFill>
              <a:blip r:embed="rId16"/>
              <a:stretch>
                <a:fillRect/>
              </a:stretch>
            </p:blipFill>
            <p:spPr>
              <a:xfrm>
                <a:off x="2361065" y="1064978"/>
                <a:ext cx="84600" cy="290169"/>
              </a:xfrm>
              <a:prstGeom prst="rect">
                <a:avLst/>
              </a:prstGeom>
            </p:spPr>
          </p:pic>
        </mc:Fallback>
      </mc:AlternateContent>
      <p:sp>
        <p:nvSpPr>
          <p:cNvPr id="3" name="TextBox 2">
            <a:extLst>
              <a:ext uri="{FF2B5EF4-FFF2-40B4-BE49-F238E27FC236}">
                <a16:creationId xmlns:a16="http://schemas.microsoft.com/office/drawing/2014/main" id="{284057DA-7572-7960-E0CB-711412F6AA14}"/>
              </a:ext>
            </a:extLst>
          </p:cNvPr>
          <p:cNvSpPr txBox="1"/>
          <p:nvPr/>
        </p:nvSpPr>
        <p:spPr>
          <a:xfrm>
            <a:off x="2100439" y="2447274"/>
            <a:ext cx="11920361" cy="707886"/>
          </a:xfrm>
          <a:prstGeom prst="rect">
            <a:avLst/>
          </a:prstGeom>
          <a:noFill/>
        </p:spPr>
        <p:txBody>
          <a:bodyPr wrap="square" rtlCol="0">
            <a:spAutoFit/>
          </a:bodyPr>
          <a:lstStyle/>
          <a:p>
            <a:pPr algn="l"/>
            <a:r>
              <a:rPr lang="en-US" sz="2000" dirty="0">
                <a:latin typeface="Segoe UI" panose="020B0502040204020203" pitchFamily="34" charset="0"/>
                <a:cs typeface="Segoe UI" panose="020B0502040204020203" pitchFamily="34" charset="0"/>
              </a:rPr>
              <a:t>4. Are there any particular sectors that have shown substantial investment in multiple districts between FY 2021 and 2022?</a:t>
            </a:r>
          </a:p>
        </p:txBody>
      </p:sp>
      <p:sp>
        <p:nvSpPr>
          <p:cNvPr id="12" name="object 4">
            <a:extLst>
              <a:ext uri="{FF2B5EF4-FFF2-40B4-BE49-F238E27FC236}">
                <a16:creationId xmlns:a16="http://schemas.microsoft.com/office/drawing/2014/main" id="{FF1319AD-7142-5FFC-2BCF-57B0A2D6C43B}"/>
              </a:ext>
            </a:extLst>
          </p:cNvPr>
          <p:cNvSpPr/>
          <p:nvPr/>
        </p:nvSpPr>
        <p:spPr>
          <a:xfrm rot="1351435">
            <a:off x="7838849" y="2826230"/>
            <a:ext cx="1201872" cy="495895"/>
          </a:xfrm>
          <a:custGeom>
            <a:avLst/>
            <a:gdLst/>
            <a:ahLst/>
            <a:cxnLst/>
            <a:rect l="l" t="t" r="r" b="b"/>
            <a:pathLst>
              <a:path w="2132329" h="876300">
                <a:moveTo>
                  <a:pt x="1122597" y="853122"/>
                </a:moveTo>
                <a:lnTo>
                  <a:pt x="1118712" y="837862"/>
                </a:lnTo>
                <a:lnTo>
                  <a:pt x="1120352" y="821693"/>
                </a:lnTo>
                <a:lnTo>
                  <a:pt x="1125658" y="805355"/>
                </a:lnTo>
                <a:lnTo>
                  <a:pt x="1157266" y="743212"/>
                </a:lnTo>
                <a:lnTo>
                  <a:pt x="1185054" y="700226"/>
                </a:lnTo>
                <a:lnTo>
                  <a:pt x="1217142" y="661744"/>
                </a:lnTo>
                <a:lnTo>
                  <a:pt x="1254537" y="628888"/>
                </a:lnTo>
                <a:lnTo>
                  <a:pt x="1298247" y="602774"/>
                </a:lnTo>
                <a:lnTo>
                  <a:pt x="1349278" y="584524"/>
                </a:lnTo>
                <a:lnTo>
                  <a:pt x="1466150" y="554850"/>
                </a:lnTo>
                <a:lnTo>
                  <a:pt x="1505159" y="545246"/>
                </a:lnTo>
                <a:lnTo>
                  <a:pt x="1581007" y="530950"/>
                </a:lnTo>
                <a:lnTo>
                  <a:pt x="1557621" y="513671"/>
                </a:lnTo>
                <a:lnTo>
                  <a:pt x="1493068" y="481899"/>
                </a:lnTo>
                <a:lnTo>
                  <a:pt x="1453166" y="467560"/>
                </a:lnTo>
                <a:lnTo>
                  <a:pt x="1409024" y="454353"/>
                </a:lnTo>
                <a:lnTo>
                  <a:pt x="1361274" y="442354"/>
                </a:lnTo>
                <a:lnTo>
                  <a:pt x="1310549" y="431641"/>
                </a:lnTo>
                <a:lnTo>
                  <a:pt x="1257482" y="422290"/>
                </a:lnTo>
                <a:lnTo>
                  <a:pt x="1202704" y="414375"/>
                </a:lnTo>
                <a:lnTo>
                  <a:pt x="1146848" y="407975"/>
                </a:lnTo>
                <a:lnTo>
                  <a:pt x="1090548" y="403165"/>
                </a:lnTo>
                <a:lnTo>
                  <a:pt x="1034435" y="400022"/>
                </a:lnTo>
                <a:lnTo>
                  <a:pt x="979142" y="398621"/>
                </a:lnTo>
                <a:lnTo>
                  <a:pt x="925302" y="399039"/>
                </a:lnTo>
                <a:lnTo>
                  <a:pt x="873546" y="401353"/>
                </a:lnTo>
                <a:lnTo>
                  <a:pt x="824509" y="405638"/>
                </a:lnTo>
                <a:lnTo>
                  <a:pt x="778821" y="411972"/>
                </a:lnTo>
                <a:lnTo>
                  <a:pt x="737116" y="420429"/>
                </a:lnTo>
                <a:lnTo>
                  <a:pt x="686810" y="433616"/>
                </a:lnTo>
                <a:lnTo>
                  <a:pt x="637623" y="448601"/>
                </a:lnTo>
                <a:lnTo>
                  <a:pt x="589548" y="465365"/>
                </a:lnTo>
                <a:lnTo>
                  <a:pt x="542577" y="483889"/>
                </a:lnTo>
                <a:lnTo>
                  <a:pt x="496701" y="504152"/>
                </a:lnTo>
                <a:lnTo>
                  <a:pt x="451913" y="526136"/>
                </a:lnTo>
                <a:lnTo>
                  <a:pt x="408204" y="549820"/>
                </a:lnTo>
                <a:lnTo>
                  <a:pt x="365567" y="575184"/>
                </a:lnTo>
                <a:lnTo>
                  <a:pt x="323993" y="602210"/>
                </a:lnTo>
                <a:lnTo>
                  <a:pt x="283475" y="630877"/>
                </a:lnTo>
                <a:lnTo>
                  <a:pt x="244004" y="661165"/>
                </a:lnTo>
                <a:lnTo>
                  <a:pt x="205573" y="693056"/>
                </a:lnTo>
                <a:lnTo>
                  <a:pt x="168173" y="726529"/>
                </a:lnTo>
                <a:lnTo>
                  <a:pt x="131796" y="761564"/>
                </a:lnTo>
                <a:lnTo>
                  <a:pt x="96435" y="798143"/>
                </a:lnTo>
                <a:lnTo>
                  <a:pt x="62081" y="836245"/>
                </a:lnTo>
                <a:lnTo>
                  <a:pt x="28726" y="875850"/>
                </a:lnTo>
                <a:lnTo>
                  <a:pt x="9044" y="860249"/>
                </a:lnTo>
                <a:lnTo>
                  <a:pt x="638" y="842368"/>
                </a:lnTo>
                <a:lnTo>
                  <a:pt x="0" y="823092"/>
                </a:lnTo>
                <a:lnTo>
                  <a:pt x="3620" y="803305"/>
                </a:lnTo>
                <a:lnTo>
                  <a:pt x="18483" y="749768"/>
                </a:lnTo>
                <a:lnTo>
                  <a:pt x="38693" y="698740"/>
                </a:lnTo>
                <a:lnTo>
                  <a:pt x="64965" y="650566"/>
                </a:lnTo>
                <a:lnTo>
                  <a:pt x="98017" y="605592"/>
                </a:lnTo>
                <a:lnTo>
                  <a:pt x="132011" y="567082"/>
                </a:lnTo>
                <a:lnTo>
                  <a:pt x="167156" y="530214"/>
                </a:lnTo>
                <a:lnTo>
                  <a:pt x="203432" y="494968"/>
                </a:lnTo>
                <a:lnTo>
                  <a:pt x="240819" y="461323"/>
                </a:lnTo>
                <a:lnTo>
                  <a:pt x="279296" y="429260"/>
                </a:lnTo>
                <a:lnTo>
                  <a:pt x="318841" y="398758"/>
                </a:lnTo>
                <a:lnTo>
                  <a:pt x="359435" y="369798"/>
                </a:lnTo>
                <a:lnTo>
                  <a:pt x="401057" y="342358"/>
                </a:lnTo>
                <a:lnTo>
                  <a:pt x="443686" y="316420"/>
                </a:lnTo>
                <a:lnTo>
                  <a:pt x="487301" y="291962"/>
                </a:lnTo>
                <a:lnTo>
                  <a:pt x="531882" y="268965"/>
                </a:lnTo>
                <a:lnTo>
                  <a:pt x="577408" y="247408"/>
                </a:lnTo>
                <a:lnTo>
                  <a:pt x="623858" y="227272"/>
                </a:lnTo>
                <a:lnTo>
                  <a:pt x="671213" y="208536"/>
                </a:lnTo>
                <a:lnTo>
                  <a:pt x="720293" y="191173"/>
                </a:lnTo>
                <a:lnTo>
                  <a:pt x="769517" y="176115"/>
                </a:lnTo>
                <a:lnTo>
                  <a:pt x="818879" y="163383"/>
                </a:lnTo>
                <a:lnTo>
                  <a:pt x="868370" y="152999"/>
                </a:lnTo>
                <a:lnTo>
                  <a:pt x="917982" y="144986"/>
                </a:lnTo>
                <a:lnTo>
                  <a:pt x="967708" y="139366"/>
                </a:lnTo>
                <a:lnTo>
                  <a:pt x="1017539" y="136160"/>
                </a:lnTo>
                <a:lnTo>
                  <a:pt x="1067469" y="135392"/>
                </a:lnTo>
                <a:lnTo>
                  <a:pt x="1117489" y="137082"/>
                </a:lnTo>
                <a:lnTo>
                  <a:pt x="1167592" y="141253"/>
                </a:lnTo>
                <a:lnTo>
                  <a:pt x="1217769" y="147927"/>
                </a:lnTo>
                <a:lnTo>
                  <a:pt x="1268013" y="157126"/>
                </a:lnTo>
                <a:lnTo>
                  <a:pt x="1318316" y="168873"/>
                </a:lnTo>
                <a:lnTo>
                  <a:pt x="1368671" y="183189"/>
                </a:lnTo>
                <a:lnTo>
                  <a:pt x="1415981" y="198244"/>
                </a:lnTo>
                <a:lnTo>
                  <a:pt x="1463189" y="213915"/>
                </a:lnTo>
                <a:lnTo>
                  <a:pt x="1557748" y="246578"/>
                </a:lnTo>
                <a:lnTo>
                  <a:pt x="1701632" y="296920"/>
                </a:lnTo>
                <a:lnTo>
                  <a:pt x="1688874" y="267575"/>
                </a:lnTo>
                <a:lnTo>
                  <a:pt x="1659013" y="209084"/>
                </a:lnTo>
                <a:lnTo>
                  <a:pt x="1647672" y="171258"/>
                </a:lnTo>
                <a:lnTo>
                  <a:pt x="1650063" y="137520"/>
                </a:lnTo>
                <a:lnTo>
                  <a:pt x="1666731" y="101610"/>
                </a:lnTo>
                <a:lnTo>
                  <a:pt x="1698222" y="57265"/>
                </a:lnTo>
                <a:lnTo>
                  <a:pt x="1751310" y="0"/>
                </a:lnTo>
                <a:lnTo>
                  <a:pt x="1778746" y="35045"/>
                </a:lnTo>
                <a:lnTo>
                  <a:pt x="1960875" y="286017"/>
                </a:lnTo>
                <a:lnTo>
                  <a:pt x="2019584" y="365871"/>
                </a:lnTo>
                <a:lnTo>
                  <a:pt x="2079120" y="445104"/>
                </a:lnTo>
                <a:lnTo>
                  <a:pt x="2109303" y="484407"/>
                </a:lnTo>
                <a:lnTo>
                  <a:pt x="2124833" y="509634"/>
                </a:lnTo>
                <a:lnTo>
                  <a:pt x="2131921" y="533614"/>
                </a:lnTo>
                <a:lnTo>
                  <a:pt x="2131802" y="557303"/>
                </a:lnTo>
                <a:lnTo>
                  <a:pt x="2125711" y="581655"/>
                </a:lnTo>
                <a:lnTo>
                  <a:pt x="2103815" y="629157"/>
                </a:lnTo>
                <a:lnTo>
                  <a:pt x="2074624" y="671677"/>
                </a:lnTo>
                <a:lnTo>
                  <a:pt x="2040206" y="710115"/>
                </a:lnTo>
                <a:lnTo>
                  <a:pt x="2002631" y="745366"/>
                </a:lnTo>
                <a:lnTo>
                  <a:pt x="1965069" y="758827"/>
                </a:lnTo>
                <a:lnTo>
                  <a:pt x="1942196" y="760091"/>
                </a:lnTo>
                <a:lnTo>
                  <a:pt x="1920064" y="759697"/>
                </a:lnTo>
                <a:lnTo>
                  <a:pt x="1869068" y="758129"/>
                </a:lnTo>
                <a:lnTo>
                  <a:pt x="1818125" y="757380"/>
                </a:lnTo>
                <a:lnTo>
                  <a:pt x="1767240" y="757476"/>
                </a:lnTo>
                <a:lnTo>
                  <a:pt x="1716418" y="758448"/>
                </a:lnTo>
                <a:lnTo>
                  <a:pt x="1665663" y="760322"/>
                </a:lnTo>
                <a:lnTo>
                  <a:pt x="1614979" y="763128"/>
                </a:lnTo>
                <a:lnTo>
                  <a:pt x="1564371" y="766895"/>
                </a:lnTo>
                <a:lnTo>
                  <a:pt x="1513842" y="771650"/>
                </a:lnTo>
                <a:lnTo>
                  <a:pt x="1463397" y="777422"/>
                </a:lnTo>
                <a:lnTo>
                  <a:pt x="1413040" y="784239"/>
                </a:lnTo>
                <a:lnTo>
                  <a:pt x="1362776" y="792131"/>
                </a:lnTo>
                <a:lnTo>
                  <a:pt x="1312609" y="801124"/>
                </a:lnTo>
                <a:lnTo>
                  <a:pt x="1265974" y="811697"/>
                </a:lnTo>
                <a:lnTo>
                  <a:pt x="1219276" y="824666"/>
                </a:lnTo>
                <a:lnTo>
                  <a:pt x="1171741" y="838864"/>
                </a:lnTo>
                <a:lnTo>
                  <a:pt x="1122597" y="853122"/>
                </a:lnTo>
                <a:close/>
              </a:path>
            </a:pathLst>
          </a:custGeom>
          <a:solidFill>
            <a:schemeClr val="accent6">
              <a:lumMod val="50000"/>
            </a:schemeClr>
          </a:solidFill>
        </p:spPr>
        <p:txBody>
          <a:bodyPr wrap="square" lIns="0" tIns="0" rIns="0" bIns="0" rtlCol="0"/>
          <a:lstStyle/>
          <a:p>
            <a:endParaRPr dirty="0"/>
          </a:p>
        </p:txBody>
      </p:sp>
      <p:sp>
        <p:nvSpPr>
          <p:cNvPr id="14" name="object 7">
            <a:extLst>
              <a:ext uri="{FF2B5EF4-FFF2-40B4-BE49-F238E27FC236}">
                <a16:creationId xmlns:a16="http://schemas.microsoft.com/office/drawing/2014/main" id="{FA0179B9-590E-A2AB-19A5-B6438617A242}"/>
              </a:ext>
            </a:extLst>
          </p:cNvPr>
          <p:cNvSpPr/>
          <p:nvPr/>
        </p:nvSpPr>
        <p:spPr>
          <a:xfrm>
            <a:off x="14274423" y="2027076"/>
            <a:ext cx="2009775" cy="2006600"/>
          </a:xfrm>
          <a:custGeom>
            <a:avLst/>
            <a:gdLst/>
            <a:ahLst/>
            <a:cxnLst/>
            <a:rect l="l" t="t" r="r" b="b"/>
            <a:pathLst>
              <a:path w="2009775" h="2006600">
                <a:moveTo>
                  <a:pt x="0" y="2006498"/>
                </a:moveTo>
                <a:lnTo>
                  <a:pt x="0" y="0"/>
                </a:lnTo>
                <a:lnTo>
                  <a:pt x="2009774" y="0"/>
                </a:lnTo>
                <a:lnTo>
                  <a:pt x="2009774" y="2006498"/>
                </a:lnTo>
                <a:lnTo>
                  <a:pt x="0" y="2006498"/>
                </a:lnTo>
                <a:close/>
              </a:path>
            </a:pathLst>
          </a:custGeom>
          <a:solidFill>
            <a:schemeClr val="accent2">
              <a:lumMod val="50000"/>
            </a:schemeClr>
          </a:solidFill>
        </p:spPr>
        <p:txBody>
          <a:bodyPr wrap="square" lIns="0" tIns="0" rIns="0" bIns="0" rtlCol="0"/>
          <a:lstStyle/>
          <a:p>
            <a:endParaRPr/>
          </a:p>
        </p:txBody>
      </p:sp>
      <p:pic>
        <p:nvPicPr>
          <p:cNvPr id="17" name="Graphic 16" descr="Statistics RTL">
            <a:extLst>
              <a:ext uri="{FF2B5EF4-FFF2-40B4-BE49-F238E27FC236}">
                <a16:creationId xmlns:a16="http://schemas.microsoft.com/office/drawing/2014/main" id="{A5786076-7A77-1975-DF15-CBB3C13C2B0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4822111" y="2636569"/>
            <a:ext cx="914400" cy="914400"/>
          </a:xfrm>
          <a:prstGeom prst="rect">
            <a:avLst/>
          </a:prstGeom>
        </p:spPr>
      </p:pic>
      <p:sp>
        <p:nvSpPr>
          <p:cNvPr id="31" name="object 7">
            <a:extLst>
              <a:ext uri="{FF2B5EF4-FFF2-40B4-BE49-F238E27FC236}">
                <a16:creationId xmlns:a16="http://schemas.microsoft.com/office/drawing/2014/main" id="{35619643-C593-E42C-68E0-BFA79C28E914}"/>
              </a:ext>
            </a:extLst>
          </p:cNvPr>
          <p:cNvSpPr/>
          <p:nvPr/>
        </p:nvSpPr>
        <p:spPr>
          <a:xfrm>
            <a:off x="2000052" y="3533412"/>
            <a:ext cx="11726683" cy="4306314"/>
          </a:xfrm>
          <a:custGeom>
            <a:avLst/>
            <a:gdLst/>
            <a:ahLst/>
            <a:cxnLst/>
            <a:rect l="l" t="t" r="r" b="b"/>
            <a:pathLst>
              <a:path w="2009775" h="2006600">
                <a:moveTo>
                  <a:pt x="0" y="2006498"/>
                </a:moveTo>
                <a:lnTo>
                  <a:pt x="0" y="0"/>
                </a:lnTo>
                <a:lnTo>
                  <a:pt x="2009774" y="0"/>
                </a:lnTo>
                <a:lnTo>
                  <a:pt x="2009774" y="2006498"/>
                </a:lnTo>
                <a:lnTo>
                  <a:pt x="0" y="2006498"/>
                </a:lnTo>
                <a:close/>
              </a:path>
            </a:pathLst>
          </a:custGeom>
          <a:solidFill>
            <a:schemeClr val="accent2">
              <a:lumMod val="50000"/>
            </a:schemeClr>
          </a:solidFill>
        </p:spPr>
        <p:txBody>
          <a:bodyPr wrap="square" lIns="0" tIns="0" rIns="0" bIns="0" rtlCol="0"/>
          <a:lstStyle/>
          <a:p>
            <a:endParaRPr/>
          </a:p>
        </p:txBody>
      </p:sp>
      <p:pic>
        <p:nvPicPr>
          <p:cNvPr id="15" name="Picture 14">
            <a:extLst>
              <a:ext uri="{FF2B5EF4-FFF2-40B4-BE49-F238E27FC236}">
                <a16:creationId xmlns:a16="http://schemas.microsoft.com/office/drawing/2014/main" id="{4F91D14F-2F38-11D9-64C2-816DCBF2307A}"/>
              </a:ext>
            </a:extLst>
          </p:cNvPr>
          <p:cNvPicPr>
            <a:picLocks noChangeAspect="1"/>
          </p:cNvPicPr>
          <p:nvPr/>
        </p:nvPicPr>
        <p:blipFill rotWithShape="1">
          <a:blip r:embed="rId19"/>
          <a:srcRect t="1066" r="2576" b="64892"/>
          <a:stretch/>
        </p:blipFill>
        <p:spPr>
          <a:xfrm>
            <a:off x="2077399" y="3617465"/>
            <a:ext cx="11571987" cy="4108532"/>
          </a:xfrm>
          <a:prstGeom prst="rect">
            <a:avLst/>
          </a:prstGeom>
        </p:spPr>
      </p:pic>
      <p:sp>
        <p:nvSpPr>
          <p:cNvPr id="11" name="TextBox 10">
            <a:extLst>
              <a:ext uri="{FF2B5EF4-FFF2-40B4-BE49-F238E27FC236}">
                <a16:creationId xmlns:a16="http://schemas.microsoft.com/office/drawing/2014/main" id="{A5E177C5-D231-BD0C-3EF3-8FFF11D79D2B}"/>
              </a:ext>
            </a:extLst>
          </p:cNvPr>
          <p:cNvSpPr txBox="1"/>
          <p:nvPr/>
        </p:nvSpPr>
        <p:spPr>
          <a:xfrm>
            <a:off x="5404747" y="7986574"/>
            <a:ext cx="6070075" cy="1754326"/>
          </a:xfrm>
          <a:prstGeom prst="rect">
            <a:avLst/>
          </a:prstGeom>
          <a:solidFill>
            <a:schemeClr val="accent6">
              <a:lumMod val="20000"/>
              <a:lumOff val="80000"/>
            </a:schemeClr>
          </a:solidFill>
        </p:spPr>
        <p:txBody>
          <a:bodyPr wrap="square" rtlCol="0">
            <a:spAutoFit/>
          </a:bodyPr>
          <a:lstStyle/>
          <a:p>
            <a:r>
              <a:rPr lang="en-US" dirty="0">
                <a:latin typeface="Segoe UI Semibold" panose="020B0702040204020203" pitchFamily="34" charset="0"/>
                <a:cs typeface="Segoe UI Semibold" panose="020B0702040204020203" pitchFamily="34" charset="0"/>
              </a:rPr>
              <a:t>Sectors that have shown substantial investment in multiple districts between FY 2021 and 2022</a:t>
            </a:r>
            <a:r>
              <a:rPr lang="en-US" dirty="0">
                <a:latin typeface="Segoe UI" panose="020B0502040204020203" pitchFamily="34" charset="0"/>
                <a:cs typeface="Segoe UI" panose="020B0502040204020203" pitchFamily="34" charset="0"/>
              </a:rPr>
              <a:t>:</a:t>
            </a:r>
          </a:p>
          <a:p>
            <a:pPr marL="285750" indent="-285750">
              <a:buFont typeface="Wingdings" panose="05000000000000000000" pitchFamily="2" charset="2"/>
              <a:buChar char="§"/>
            </a:pPr>
            <a:r>
              <a:rPr lang="en-IN" dirty="0">
                <a:latin typeface="Segoe UI" panose="020B0502040204020203" pitchFamily="34" charset="0"/>
                <a:cs typeface="Segoe UI" panose="020B0502040204020203" pitchFamily="34" charset="0"/>
              </a:rPr>
              <a:t>Pharmaceuticals and chemicals</a:t>
            </a:r>
          </a:p>
          <a:p>
            <a:pPr marL="285750" indent="-285750">
              <a:buFont typeface="Wingdings" panose="05000000000000000000" pitchFamily="2" charset="2"/>
              <a:buChar char="§"/>
            </a:pPr>
            <a:r>
              <a:rPr lang="en-IN" dirty="0">
                <a:latin typeface="Segoe UI" panose="020B0502040204020203" pitchFamily="34" charset="0"/>
                <a:cs typeface="Segoe UI" panose="020B0502040204020203" pitchFamily="34" charset="0"/>
              </a:rPr>
              <a:t>Plastic and Rubber</a:t>
            </a:r>
          </a:p>
          <a:p>
            <a:pPr marL="285750" indent="-285750">
              <a:buFont typeface="Wingdings" panose="05000000000000000000" pitchFamily="2" charset="2"/>
              <a:buChar char="§"/>
            </a:pPr>
            <a:r>
              <a:rPr lang="en-IN" dirty="0">
                <a:latin typeface="Segoe UI" panose="020B0502040204020203" pitchFamily="34" charset="0"/>
                <a:cs typeface="Segoe UI" panose="020B0502040204020203" pitchFamily="34" charset="0"/>
              </a:rPr>
              <a:t>Real </a:t>
            </a:r>
            <a:r>
              <a:rPr lang="en-IN" dirty="0" err="1">
                <a:latin typeface="Segoe UI" panose="020B0502040204020203" pitchFamily="34" charset="0"/>
                <a:cs typeface="Segoe UI" panose="020B0502040204020203" pitchFamily="34" charset="0"/>
              </a:rPr>
              <a:t>Estate,Industrial</a:t>
            </a:r>
            <a:r>
              <a:rPr lang="en-IN" dirty="0">
                <a:latin typeface="Segoe UI" panose="020B0502040204020203" pitchFamily="34" charset="0"/>
                <a:cs typeface="Segoe UI" panose="020B0502040204020203" pitchFamily="34" charset="0"/>
              </a:rPr>
              <a:t> Parks and IT Buildings</a:t>
            </a:r>
          </a:p>
          <a:p>
            <a:pPr marL="285750" indent="-285750">
              <a:buFont typeface="Wingdings" panose="05000000000000000000" pitchFamily="2" charset="2"/>
              <a:buChar char="§"/>
            </a:pPr>
            <a:endParaRPr lang="en-IN"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7908942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rgbClr val="F5C4AF"/>
        </a:solidFill>
        <a:effectLst/>
      </p:bgPr>
    </p:bg>
    <p:spTree>
      <p:nvGrpSpPr>
        <p:cNvPr id="1" name=""/>
        <p:cNvGrpSpPr/>
        <p:nvPr/>
      </p:nvGrpSpPr>
      <p:grpSpPr>
        <a:xfrm>
          <a:off x="0" y="0"/>
          <a:ext cx="0" cy="0"/>
          <a:chOff x="0" y="0"/>
          <a:chExt cx="0" cy="0"/>
        </a:xfrm>
      </p:grpSpPr>
      <p:sp>
        <p:nvSpPr>
          <p:cNvPr id="10" name="Title 5">
            <a:extLst>
              <a:ext uri="{FF2B5EF4-FFF2-40B4-BE49-F238E27FC236}">
                <a16:creationId xmlns:a16="http://schemas.microsoft.com/office/drawing/2014/main" id="{1AE5EC2B-3842-EECA-A5AF-1CFCB04908E0}"/>
              </a:ext>
            </a:extLst>
          </p:cNvPr>
          <p:cNvSpPr>
            <a:spLocks noGrp="1"/>
          </p:cNvSpPr>
          <p:nvPr>
            <p:ph type="title"/>
          </p:nvPr>
        </p:nvSpPr>
        <p:spPr>
          <a:xfrm>
            <a:off x="1939706" y="452685"/>
            <a:ext cx="13515895" cy="1661993"/>
          </a:xfrm>
        </p:spPr>
        <p:txBody>
          <a:bodyPr anchor="ctr"/>
          <a:lstStyle/>
          <a:p>
            <a:pPr marL="1371600" lvl="3"/>
            <a:r>
              <a:rPr lang="en-US" sz="5400" u="sng" dirty="0">
                <a:latin typeface="Segoe UI Semibold" panose="020B0702040204020203" pitchFamily="34" charset="0"/>
                <a:cs typeface="Segoe UI Semibold" panose="020B0702040204020203" pitchFamily="34" charset="0"/>
              </a:rPr>
              <a:t>Industrial Project Approval and Self Certification System</a:t>
            </a:r>
          </a:p>
        </p:txBody>
      </p:sp>
      <p:pic>
        <p:nvPicPr>
          <p:cNvPr id="20" name="Picture 19">
            <a:extLst>
              <a:ext uri="{FF2B5EF4-FFF2-40B4-BE49-F238E27FC236}">
                <a16:creationId xmlns:a16="http://schemas.microsoft.com/office/drawing/2014/main" id="{F6E11D3C-175C-F8D9-2435-1E1601556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462" y="204590"/>
            <a:ext cx="1743075" cy="1743075"/>
          </a:xfrm>
          <a:prstGeom prst="rect">
            <a:avLst/>
          </a:prstGeom>
        </p:spPr>
      </p:pic>
      <p:sp>
        <p:nvSpPr>
          <p:cNvPr id="21" name="object 9">
            <a:extLst>
              <a:ext uri="{FF2B5EF4-FFF2-40B4-BE49-F238E27FC236}">
                <a16:creationId xmlns:a16="http://schemas.microsoft.com/office/drawing/2014/main" id="{24B26143-87EA-C60C-3441-ADFA298706AC}"/>
              </a:ext>
            </a:extLst>
          </p:cNvPr>
          <p:cNvSpPr/>
          <p:nvPr/>
        </p:nvSpPr>
        <p:spPr>
          <a:xfrm>
            <a:off x="16411575" y="8473093"/>
            <a:ext cx="1743074" cy="1743074"/>
          </a:xfrm>
          <a:prstGeom prst="rect">
            <a:avLst/>
          </a:prstGeom>
          <a:blipFill>
            <a:blip r:embed="rId3" cstate="print"/>
            <a:stretch>
              <a:fillRect/>
            </a:stretch>
          </a:blipFill>
        </p:spPr>
        <p:txBody>
          <a:bodyPr wrap="square" lIns="0" tIns="0" rIns="0" bIns="0" rtlCol="0"/>
          <a:lstStyle/>
          <a:p>
            <a:endParaRPr/>
          </a:p>
        </p:txBody>
      </p:sp>
      <p:sp>
        <p:nvSpPr>
          <p:cNvPr id="23" name="object 4">
            <a:extLst>
              <a:ext uri="{FF2B5EF4-FFF2-40B4-BE49-F238E27FC236}">
                <a16:creationId xmlns:a16="http://schemas.microsoft.com/office/drawing/2014/main" id="{E1721583-6A1F-428A-37EC-28DF557B4BF7}"/>
              </a:ext>
            </a:extLst>
          </p:cNvPr>
          <p:cNvSpPr/>
          <p:nvPr/>
        </p:nvSpPr>
        <p:spPr>
          <a:xfrm>
            <a:off x="16276421" y="21127"/>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60000"/>
              <a:lumOff val="40000"/>
            </a:schemeClr>
          </a:solidFill>
        </p:spPr>
        <p:txBody>
          <a:bodyPr wrap="square" lIns="0" tIns="0" rIns="0" bIns="0" rtlCol="0"/>
          <a:lstStyle/>
          <a:p>
            <a:endParaRPr/>
          </a:p>
        </p:txBody>
      </p:sp>
      <p:sp>
        <p:nvSpPr>
          <p:cNvPr id="24" name="object 5">
            <a:extLst>
              <a:ext uri="{FF2B5EF4-FFF2-40B4-BE49-F238E27FC236}">
                <a16:creationId xmlns:a16="http://schemas.microsoft.com/office/drawing/2014/main" id="{E333CA5E-07FC-E347-2667-29345BE63296}"/>
              </a:ext>
            </a:extLst>
          </p:cNvPr>
          <p:cNvSpPr/>
          <p:nvPr/>
        </p:nvSpPr>
        <p:spPr>
          <a:xfrm>
            <a:off x="14278173" y="8283312"/>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50000"/>
            </a:schemeClr>
          </a:solidFill>
        </p:spPr>
        <p:txBody>
          <a:bodyPr wrap="square" lIns="0" tIns="0" rIns="0" bIns="0" rtlCol="0"/>
          <a:lstStyle/>
          <a:p>
            <a:endParaRPr/>
          </a:p>
        </p:txBody>
      </p:sp>
      <p:sp>
        <p:nvSpPr>
          <p:cNvPr id="26" name="object 4">
            <a:extLst>
              <a:ext uri="{FF2B5EF4-FFF2-40B4-BE49-F238E27FC236}">
                <a16:creationId xmlns:a16="http://schemas.microsoft.com/office/drawing/2014/main" id="{F16FE928-04DD-F1E9-8A61-9AAC1A9A5372}"/>
              </a:ext>
            </a:extLst>
          </p:cNvPr>
          <p:cNvSpPr/>
          <p:nvPr/>
        </p:nvSpPr>
        <p:spPr>
          <a:xfrm>
            <a:off x="16278225" y="6273537"/>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60000"/>
              <a:lumOff val="40000"/>
            </a:schemeClr>
          </a:solidFill>
        </p:spPr>
        <p:txBody>
          <a:bodyPr wrap="square" lIns="0" tIns="0" rIns="0" bIns="0" rtlCol="0"/>
          <a:lstStyle/>
          <a:p>
            <a:endParaRPr/>
          </a:p>
        </p:txBody>
      </p:sp>
      <p:pic>
        <p:nvPicPr>
          <p:cNvPr id="27" name="Graphic 26" descr="Bus">
            <a:extLst>
              <a:ext uri="{FF2B5EF4-FFF2-40B4-BE49-F238E27FC236}">
                <a16:creationId xmlns:a16="http://schemas.microsoft.com/office/drawing/2014/main" id="{43883AD9-480A-72D1-13B5-1A11DB27EC4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825912" y="6760547"/>
            <a:ext cx="914400" cy="914400"/>
          </a:xfrm>
          <a:prstGeom prst="rect">
            <a:avLst/>
          </a:prstGeom>
        </p:spPr>
      </p:pic>
      <p:pic>
        <p:nvPicPr>
          <p:cNvPr id="28" name="Picture 27">
            <a:extLst>
              <a:ext uri="{FF2B5EF4-FFF2-40B4-BE49-F238E27FC236}">
                <a16:creationId xmlns:a16="http://schemas.microsoft.com/office/drawing/2014/main" id="{6A037A93-40E9-8CB0-CF1D-0C8218EB03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822305" y="534519"/>
            <a:ext cx="918006" cy="918006"/>
          </a:xfrm>
          <a:prstGeom prst="rect">
            <a:avLst/>
          </a:prstGeom>
        </p:spPr>
      </p:pic>
      <p:pic>
        <p:nvPicPr>
          <p:cNvPr id="30" name="Graphic 29" descr="Document">
            <a:extLst>
              <a:ext uri="{FF2B5EF4-FFF2-40B4-BE49-F238E27FC236}">
                <a16:creationId xmlns:a16="http://schemas.microsoft.com/office/drawing/2014/main" id="{177BE04F-EF1D-1343-01A7-DF90B94D500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4825860" y="8826500"/>
            <a:ext cx="914400" cy="914400"/>
          </a:xfrm>
          <a:prstGeom prst="rect">
            <a:avLst/>
          </a:prstGeom>
        </p:spPr>
      </p:pic>
      <mc:AlternateContent xmlns:mc="http://schemas.openxmlformats.org/markup-compatibility/2006" xmlns:p14="http://schemas.microsoft.com/office/powerpoint/2010/main">
        <mc:Choice Requires="p14">
          <p:contentPart p14:bwMode="auto" r:id="rId9">
            <p14:nvContentPartPr>
              <p14:cNvPr id="2" name="Ink 1">
                <a:extLst>
                  <a:ext uri="{FF2B5EF4-FFF2-40B4-BE49-F238E27FC236}">
                    <a16:creationId xmlns:a16="http://schemas.microsoft.com/office/drawing/2014/main" id="{050AC695-245A-2AEA-EA3A-20F234DECBAB}"/>
                  </a:ext>
                </a:extLst>
              </p14:cNvPr>
              <p14:cNvContentPartPr/>
              <p14:nvPr/>
            </p14:nvContentPartPr>
            <p14:xfrm>
              <a:off x="1647905" y="1239042"/>
              <a:ext cx="957240" cy="842400"/>
            </p14:xfrm>
          </p:contentPart>
        </mc:Choice>
        <mc:Fallback xmlns="">
          <p:pic>
            <p:nvPicPr>
              <p:cNvPr id="2" name="Ink 1">
                <a:extLst>
                  <a:ext uri="{FF2B5EF4-FFF2-40B4-BE49-F238E27FC236}">
                    <a16:creationId xmlns:a16="http://schemas.microsoft.com/office/drawing/2014/main" id="{050AC695-245A-2AEA-EA3A-20F234DECBAB}"/>
                  </a:ext>
                </a:extLst>
              </p:cNvPr>
              <p:cNvPicPr/>
              <p:nvPr/>
            </p:nvPicPr>
            <p:blipFill>
              <a:blip r:embed="rId10"/>
              <a:stretch>
                <a:fillRect/>
              </a:stretch>
            </p:blipFill>
            <p:spPr>
              <a:xfrm>
                <a:off x="1611905" y="1167011"/>
                <a:ext cx="1028880" cy="986101"/>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 name="Ink 3">
                <a:extLst>
                  <a:ext uri="{FF2B5EF4-FFF2-40B4-BE49-F238E27FC236}">
                    <a16:creationId xmlns:a16="http://schemas.microsoft.com/office/drawing/2014/main" id="{CCA9571A-4CA1-3FE5-C89D-4008AA17AFC3}"/>
                  </a:ext>
                </a:extLst>
              </p14:cNvPr>
              <p14:cNvContentPartPr/>
              <p14:nvPr/>
            </p14:nvContentPartPr>
            <p14:xfrm>
              <a:off x="1697225" y="123042"/>
              <a:ext cx="798840" cy="870480"/>
            </p14:xfrm>
          </p:contentPart>
        </mc:Choice>
        <mc:Fallback xmlns="">
          <p:pic>
            <p:nvPicPr>
              <p:cNvPr id="4" name="Ink 3">
                <a:extLst>
                  <a:ext uri="{FF2B5EF4-FFF2-40B4-BE49-F238E27FC236}">
                    <a16:creationId xmlns:a16="http://schemas.microsoft.com/office/drawing/2014/main" id="{CCA9571A-4CA1-3FE5-C89D-4008AA17AFC3}"/>
                  </a:ext>
                </a:extLst>
              </p:cNvPr>
              <p:cNvPicPr/>
              <p:nvPr/>
            </p:nvPicPr>
            <p:blipFill>
              <a:blip r:embed="rId12"/>
              <a:stretch>
                <a:fillRect/>
              </a:stretch>
            </p:blipFill>
            <p:spPr>
              <a:xfrm>
                <a:off x="1661225" y="51042"/>
                <a:ext cx="870480" cy="10141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5" name="Ink 4">
                <a:extLst>
                  <a:ext uri="{FF2B5EF4-FFF2-40B4-BE49-F238E27FC236}">
                    <a16:creationId xmlns:a16="http://schemas.microsoft.com/office/drawing/2014/main" id="{39DA5425-F246-D9C6-3667-D04B26E72CB6}"/>
                  </a:ext>
                </a:extLst>
              </p14:cNvPr>
              <p14:cNvContentPartPr/>
              <p14:nvPr/>
            </p14:nvContentPartPr>
            <p14:xfrm>
              <a:off x="485105" y="146802"/>
              <a:ext cx="2003760" cy="1904760"/>
            </p14:xfrm>
          </p:contentPart>
        </mc:Choice>
        <mc:Fallback xmlns="">
          <p:pic>
            <p:nvPicPr>
              <p:cNvPr id="5" name="Ink 4">
                <a:extLst>
                  <a:ext uri="{FF2B5EF4-FFF2-40B4-BE49-F238E27FC236}">
                    <a16:creationId xmlns:a16="http://schemas.microsoft.com/office/drawing/2014/main" id="{39DA5425-F246-D9C6-3667-D04B26E72CB6}"/>
                  </a:ext>
                </a:extLst>
              </p:cNvPr>
              <p:cNvPicPr/>
              <p:nvPr/>
            </p:nvPicPr>
            <p:blipFill>
              <a:blip r:embed="rId14"/>
              <a:stretch>
                <a:fillRect/>
              </a:stretch>
            </p:blipFill>
            <p:spPr>
              <a:xfrm>
                <a:off x="449105" y="74788"/>
                <a:ext cx="2075400" cy="2048427"/>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6" name="Ink 5">
                <a:extLst>
                  <a:ext uri="{FF2B5EF4-FFF2-40B4-BE49-F238E27FC236}">
                    <a16:creationId xmlns:a16="http://schemas.microsoft.com/office/drawing/2014/main" id="{393D6F27-6C50-8782-5494-1C549EAB1C3B}"/>
                  </a:ext>
                </a:extLst>
              </p14:cNvPr>
              <p14:cNvContentPartPr/>
              <p14:nvPr/>
            </p14:nvContentPartPr>
            <p14:xfrm>
              <a:off x="2397065" y="1136802"/>
              <a:ext cx="12960" cy="146880"/>
            </p14:xfrm>
          </p:contentPart>
        </mc:Choice>
        <mc:Fallback xmlns="">
          <p:pic>
            <p:nvPicPr>
              <p:cNvPr id="6" name="Ink 5">
                <a:extLst>
                  <a:ext uri="{FF2B5EF4-FFF2-40B4-BE49-F238E27FC236}">
                    <a16:creationId xmlns:a16="http://schemas.microsoft.com/office/drawing/2014/main" id="{393D6F27-6C50-8782-5494-1C549EAB1C3B}"/>
                  </a:ext>
                </a:extLst>
              </p:cNvPr>
              <p:cNvPicPr/>
              <p:nvPr/>
            </p:nvPicPr>
            <p:blipFill>
              <a:blip r:embed="rId16"/>
              <a:stretch>
                <a:fillRect/>
              </a:stretch>
            </p:blipFill>
            <p:spPr>
              <a:xfrm>
                <a:off x="2361065" y="1064978"/>
                <a:ext cx="84600" cy="290169"/>
              </a:xfrm>
              <a:prstGeom prst="rect">
                <a:avLst/>
              </a:prstGeom>
            </p:spPr>
          </p:pic>
        </mc:Fallback>
      </mc:AlternateContent>
      <p:sp>
        <p:nvSpPr>
          <p:cNvPr id="3" name="TextBox 2">
            <a:extLst>
              <a:ext uri="{FF2B5EF4-FFF2-40B4-BE49-F238E27FC236}">
                <a16:creationId xmlns:a16="http://schemas.microsoft.com/office/drawing/2014/main" id="{284057DA-7572-7960-E0CB-711412F6AA14}"/>
              </a:ext>
            </a:extLst>
          </p:cNvPr>
          <p:cNvSpPr txBox="1"/>
          <p:nvPr/>
        </p:nvSpPr>
        <p:spPr>
          <a:xfrm>
            <a:off x="2100439" y="2447274"/>
            <a:ext cx="11920361" cy="707886"/>
          </a:xfrm>
          <a:prstGeom prst="rect">
            <a:avLst/>
          </a:prstGeom>
          <a:noFill/>
        </p:spPr>
        <p:txBody>
          <a:bodyPr wrap="square" rtlCol="0">
            <a:spAutoFit/>
          </a:bodyPr>
          <a:lstStyle/>
          <a:p>
            <a:pPr algn="l"/>
            <a:r>
              <a:rPr lang="en-US" sz="2000" dirty="0">
                <a:latin typeface="Segoe UI" panose="020B0502040204020203" pitchFamily="34" charset="0"/>
                <a:cs typeface="Segoe UI" panose="020B0502040204020203" pitchFamily="34" charset="0"/>
              </a:rPr>
              <a:t>5. Can we identify any seasonal patterns or cyclicality in the investment trends for specific sectors? Do certain sectors experience higher investments during particular months?</a:t>
            </a:r>
          </a:p>
        </p:txBody>
      </p:sp>
      <p:sp>
        <p:nvSpPr>
          <p:cNvPr id="12" name="object 4">
            <a:extLst>
              <a:ext uri="{FF2B5EF4-FFF2-40B4-BE49-F238E27FC236}">
                <a16:creationId xmlns:a16="http://schemas.microsoft.com/office/drawing/2014/main" id="{FF1319AD-7142-5FFC-2BCF-57B0A2D6C43B}"/>
              </a:ext>
            </a:extLst>
          </p:cNvPr>
          <p:cNvSpPr/>
          <p:nvPr/>
        </p:nvSpPr>
        <p:spPr>
          <a:xfrm rot="2176161">
            <a:off x="8220456" y="3264565"/>
            <a:ext cx="897818" cy="367105"/>
          </a:xfrm>
          <a:custGeom>
            <a:avLst/>
            <a:gdLst/>
            <a:ahLst/>
            <a:cxnLst/>
            <a:rect l="l" t="t" r="r" b="b"/>
            <a:pathLst>
              <a:path w="2132329" h="876300">
                <a:moveTo>
                  <a:pt x="1122597" y="853122"/>
                </a:moveTo>
                <a:lnTo>
                  <a:pt x="1118712" y="837862"/>
                </a:lnTo>
                <a:lnTo>
                  <a:pt x="1120352" y="821693"/>
                </a:lnTo>
                <a:lnTo>
                  <a:pt x="1125658" y="805355"/>
                </a:lnTo>
                <a:lnTo>
                  <a:pt x="1157266" y="743212"/>
                </a:lnTo>
                <a:lnTo>
                  <a:pt x="1185054" y="700226"/>
                </a:lnTo>
                <a:lnTo>
                  <a:pt x="1217142" y="661744"/>
                </a:lnTo>
                <a:lnTo>
                  <a:pt x="1254537" y="628888"/>
                </a:lnTo>
                <a:lnTo>
                  <a:pt x="1298247" y="602774"/>
                </a:lnTo>
                <a:lnTo>
                  <a:pt x="1349278" y="584524"/>
                </a:lnTo>
                <a:lnTo>
                  <a:pt x="1466150" y="554850"/>
                </a:lnTo>
                <a:lnTo>
                  <a:pt x="1505159" y="545246"/>
                </a:lnTo>
                <a:lnTo>
                  <a:pt x="1581007" y="530950"/>
                </a:lnTo>
                <a:lnTo>
                  <a:pt x="1557621" y="513671"/>
                </a:lnTo>
                <a:lnTo>
                  <a:pt x="1493068" y="481899"/>
                </a:lnTo>
                <a:lnTo>
                  <a:pt x="1453166" y="467560"/>
                </a:lnTo>
                <a:lnTo>
                  <a:pt x="1409024" y="454353"/>
                </a:lnTo>
                <a:lnTo>
                  <a:pt x="1361274" y="442354"/>
                </a:lnTo>
                <a:lnTo>
                  <a:pt x="1310549" y="431641"/>
                </a:lnTo>
                <a:lnTo>
                  <a:pt x="1257482" y="422290"/>
                </a:lnTo>
                <a:lnTo>
                  <a:pt x="1202704" y="414375"/>
                </a:lnTo>
                <a:lnTo>
                  <a:pt x="1146848" y="407975"/>
                </a:lnTo>
                <a:lnTo>
                  <a:pt x="1090548" y="403165"/>
                </a:lnTo>
                <a:lnTo>
                  <a:pt x="1034435" y="400022"/>
                </a:lnTo>
                <a:lnTo>
                  <a:pt x="979142" y="398621"/>
                </a:lnTo>
                <a:lnTo>
                  <a:pt x="925302" y="399039"/>
                </a:lnTo>
                <a:lnTo>
                  <a:pt x="873546" y="401353"/>
                </a:lnTo>
                <a:lnTo>
                  <a:pt x="824509" y="405638"/>
                </a:lnTo>
                <a:lnTo>
                  <a:pt x="778821" y="411972"/>
                </a:lnTo>
                <a:lnTo>
                  <a:pt x="737116" y="420429"/>
                </a:lnTo>
                <a:lnTo>
                  <a:pt x="686810" y="433616"/>
                </a:lnTo>
                <a:lnTo>
                  <a:pt x="637623" y="448601"/>
                </a:lnTo>
                <a:lnTo>
                  <a:pt x="589548" y="465365"/>
                </a:lnTo>
                <a:lnTo>
                  <a:pt x="542577" y="483889"/>
                </a:lnTo>
                <a:lnTo>
                  <a:pt x="496701" y="504152"/>
                </a:lnTo>
                <a:lnTo>
                  <a:pt x="451913" y="526136"/>
                </a:lnTo>
                <a:lnTo>
                  <a:pt x="408204" y="549820"/>
                </a:lnTo>
                <a:lnTo>
                  <a:pt x="365567" y="575184"/>
                </a:lnTo>
                <a:lnTo>
                  <a:pt x="323993" y="602210"/>
                </a:lnTo>
                <a:lnTo>
                  <a:pt x="283475" y="630877"/>
                </a:lnTo>
                <a:lnTo>
                  <a:pt x="244004" y="661165"/>
                </a:lnTo>
                <a:lnTo>
                  <a:pt x="205573" y="693056"/>
                </a:lnTo>
                <a:lnTo>
                  <a:pt x="168173" y="726529"/>
                </a:lnTo>
                <a:lnTo>
                  <a:pt x="131796" y="761564"/>
                </a:lnTo>
                <a:lnTo>
                  <a:pt x="96435" y="798143"/>
                </a:lnTo>
                <a:lnTo>
                  <a:pt x="62081" y="836245"/>
                </a:lnTo>
                <a:lnTo>
                  <a:pt x="28726" y="875850"/>
                </a:lnTo>
                <a:lnTo>
                  <a:pt x="9044" y="860249"/>
                </a:lnTo>
                <a:lnTo>
                  <a:pt x="638" y="842368"/>
                </a:lnTo>
                <a:lnTo>
                  <a:pt x="0" y="823092"/>
                </a:lnTo>
                <a:lnTo>
                  <a:pt x="3620" y="803305"/>
                </a:lnTo>
                <a:lnTo>
                  <a:pt x="18483" y="749768"/>
                </a:lnTo>
                <a:lnTo>
                  <a:pt x="38693" y="698740"/>
                </a:lnTo>
                <a:lnTo>
                  <a:pt x="64965" y="650566"/>
                </a:lnTo>
                <a:lnTo>
                  <a:pt x="98017" y="605592"/>
                </a:lnTo>
                <a:lnTo>
                  <a:pt x="132011" y="567082"/>
                </a:lnTo>
                <a:lnTo>
                  <a:pt x="167156" y="530214"/>
                </a:lnTo>
                <a:lnTo>
                  <a:pt x="203432" y="494968"/>
                </a:lnTo>
                <a:lnTo>
                  <a:pt x="240819" y="461323"/>
                </a:lnTo>
                <a:lnTo>
                  <a:pt x="279296" y="429260"/>
                </a:lnTo>
                <a:lnTo>
                  <a:pt x="318841" y="398758"/>
                </a:lnTo>
                <a:lnTo>
                  <a:pt x="359435" y="369798"/>
                </a:lnTo>
                <a:lnTo>
                  <a:pt x="401057" y="342358"/>
                </a:lnTo>
                <a:lnTo>
                  <a:pt x="443686" y="316420"/>
                </a:lnTo>
                <a:lnTo>
                  <a:pt x="487301" y="291962"/>
                </a:lnTo>
                <a:lnTo>
                  <a:pt x="531882" y="268965"/>
                </a:lnTo>
                <a:lnTo>
                  <a:pt x="577408" y="247408"/>
                </a:lnTo>
                <a:lnTo>
                  <a:pt x="623858" y="227272"/>
                </a:lnTo>
                <a:lnTo>
                  <a:pt x="671213" y="208536"/>
                </a:lnTo>
                <a:lnTo>
                  <a:pt x="720293" y="191173"/>
                </a:lnTo>
                <a:lnTo>
                  <a:pt x="769517" y="176115"/>
                </a:lnTo>
                <a:lnTo>
                  <a:pt x="818879" y="163383"/>
                </a:lnTo>
                <a:lnTo>
                  <a:pt x="868370" y="152999"/>
                </a:lnTo>
                <a:lnTo>
                  <a:pt x="917982" y="144986"/>
                </a:lnTo>
                <a:lnTo>
                  <a:pt x="967708" y="139366"/>
                </a:lnTo>
                <a:lnTo>
                  <a:pt x="1017539" y="136160"/>
                </a:lnTo>
                <a:lnTo>
                  <a:pt x="1067469" y="135392"/>
                </a:lnTo>
                <a:lnTo>
                  <a:pt x="1117489" y="137082"/>
                </a:lnTo>
                <a:lnTo>
                  <a:pt x="1167592" y="141253"/>
                </a:lnTo>
                <a:lnTo>
                  <a:pt x="1217769" y="147927"/>
                </a:lnTo>
                <a:lnTo>
                  <a:pt x="1268013" y="157126"/>
                </a:lnTo>
                <a:lnTo>
                  <a:pt x="1318316" y="168873"/>
                </a:lnTo>
                <a:lnTo>
                  <a:pt x="1368671" y="183189"/>
                </a:lnTo>
                <a:lnTo>
                  <a:pt x="1415981" y="198244"/>
                </a:lnTo>
                <a:lnTo>
                  <a:pt x="1463189" y="213915"/>
                </a:lnTo>
                <a:lnTo>
                  <a:pt x="1557748" y="246578"/>
                </a:lnTo>
                <a:lnTo>
                  <a:pt x="1701632" y="296920"/>
                </a:lnTo>
                <a:lnTo>
                  <a:pt x="1688874" y="267575"/>
                </a:lnTo>
                <a:lnTo>
                  <a:pt x="1659013" y="209084"/>
                </a:lnTo>
                <a:lnTo>
                  <a:pt x="1647672" y="171258"/>
                </a:lnTo>
                <a:lnTo>
                  <a:pt x="1650063" y="137520"/>
                </a:lnTo>
                <a:lnTo>
                  <a:pt x="1666731" y="101610"/>
                </a:lnTo>
                <a:lnTo>
                  <a:pt x="1698222" y="57265"/>
                </a:lnTo>
                <a:lnTo>
                  <a:pt x="1751310" y="0"/>
                </a:lnTo>
                <a:lnTo>
                  <a:pt x="1778746" y="35045"/>
                </a:lnTo>
                <a:lnTo>
                  <a:pt x="1960875" y="286017"/>
                </a:lnTo>
                <a:lnTo>
                  <a:pt x="2019584" y="365871"/>
                </a:lnTo>
                <a:lnTo>
                  <a:pt x="2079120" y="445104"/>
                </a:lnTo>
                <a:lnTo>
                  <a:pt x="2109303" y="484407"/>
                </a:lnTo>
                <a:lnTo>
                  <a:pt x="2124833" y="509634"/>
                </a:lnTo>
                <a:lnTo>
                  <a:pt x="2131921" y="533614"/>
                </a:lnTo>
                <a:lnTo>
                  <a:pt x="2131802" y="557303"/>
                </a:lnTo>
                <a:lnTo>
                  <a:pt x="2125711" y="581655"/>
                </a:lnTo>
                <a:lnTo>
                  <a:pt x="2103815" y="629157"/>
                </a:lnTo>
                <a:lnTo>
                  <a:pt x="2074624" y="671677"/>
                </a:lnTo>
                <a:lnTo>
                  <a:pt x="2040206" y="710115"/>
                </a:lnTo>
                <a:lnTo>
                  <a:pt x="2002631" y="745366"/>
                </a:lnTo>
                <a:lnTo>
                  <a:pt x="1965069" y="758827"/>
                </a:lnTo>
                <a:lnTo>
                  <a:pt x="1942196" y="760091"/>
                </a:lnTo>
                <a:lnTo>
                  <a:pt x="1920064" y="759697"/>
                </a:lnTo>
                <a:lnTo>
                  <a:pt x="1869068" y="758129"/>
                </a:lnTo>
                <a:lnTo>
                  <a:pt x="1818125" y="757380"/>
                </a:lnTo>
                <a:lnTo>
                  <a:pt x="1767240" y="757476"/>
                </a:lnTo>
                <a:lnTo>
                  <a:pt x="1716418" y="758448"/>
                </a:lnTo>
                <a:lnTo>
                  <a:pt x="1665663" y="760322"/>
                </a:lnTo>
                <a:lnTo>
                  <a:pt x="1614979" y="763128"/>
                </a:lnTo>
                <a:lnTo>
                  <a:pt x="1564371" y="766895"/>
                </a:lnTo>
                <a:lnTo>
                  <a:pt x="1513842" y="771650"/>
                </a:lnTo>
                <a:lnTo>
                  <a:pt x="1463397" y="777422"/>
                </a:lnTo>
                <a:lnTo>
                  <a:pt x="1413040" y="784239"/>
                </a:lnTo>
                <a:lnTo>
                  <a:pt x="1362776" y="792131"/>
                </a:lnTo>
                <a:lnTo>
                  <a:pt x="1312609" y="801124"/>
                </a:lnTo>
                <a:lnTo>
                  <a:pt x="1265974" y="811697"/>
                </a:lnTo>
                <a:lnTo>
                  <a:pt x="1219276" y="824666"/>
                </a:lnTo>
                <a:lnTo>
                  <a:pt x="1171741" y="838864"/>
                </a:lnTo>
                <a:lnTo>
                  <a:pt x="1122597" y="853122"/>
                </a:lnTo>
                <a:close/>
              </a:path>
            </a:pathLst>
          </a:custGeom>
          <a:solidFill>
            <a:schemeClr val="accent6">
              <a:lumMod val="50000"/>
            </a:schemeClr>
          </a:solidFill>
        </p:spPr>
        <p:txBody>
          <a:bodyPr wrap="square" lIns="0" tIns="0" rIns="0" bIns="0" rtlCol="0"/>
          <a:lstStyle/>
          <a:p>
            <a:endParaRPr dirty="0"/>
          </a:p>
        </p:txBody>
      </p:sp>
      <p:sp>
        <p:nvSpPr>
          <p:cNvPr id="14" name="object 7">
            <a:extLst>
              <a:ext uri="{FF2B5EF4-FFF2-40B4-BE49-F238E27FC236}">
                <a16:creationId xmlns:a16="http://schemas.microsoft.com/office/drawing/2014/main" id="{FA0179B9-590E-A2AB-19A5-B6438617A242}"/>
              </a:ext>
            </a:extLst>
          </p:cNvPr>
          <p:cNvSpPr/>
          <p:nvPr/>
        </p:nvSpPr>
        <p:spPr>
          <a:xfrm>
            <a:off x="14274423" y="2027076"/>
            <a:ext cx="2009775" cy="2006600"/>
          </a:xfrm>
          <a:custGeom>
            <a:avLst/>
            <a:gdLst/>
            <a:ahLst/>
            <a:cxnLst/>
            <a:rect l="l" t="t" r="r" b="b"/>
            <a:pathLst>
              <a:path w="2009775" h="2006600">
                <a:moveTo>
                  <a:pt x="0" y="2006498"/>
                </a:moveTo>
                <a:lnTo>
                  <a:pt x="0" y="0"/>
                </a:lnTo>
                <a:lnTo>
                  <a:pt x="2009774" y="0"/>
                </a:lnTo>
                <a:lnTo>
                  <a:pt x="2009774" y="2006498"/>
                </a:lnTo>
                <a:lnTo>
                  <a:pt x="0" y="2006498"/>
                </a:lnTo>
                <a:close/>
              </a:path>
            </a:pathLst>
          </a:custGeom>
          <a:solidFill>
            <a:schemeClr val="accent2">
              <a:lumMod val="50000"/>
            </a:schemeClr>
          </a:solidFill>
        </p:spPr>
        <p:txBody>
          <a:bodyPr wrap="square" lIns="0" tIns="0" rIns="0" bIns="0" rtlCol="0"/>
          <a:lstStyle/>
          <a:p>
            <a:endParaRPr/>
          </a:p>
        </p:txBody>
      </p:sp>
      <p:pic>
        <p:nvPicPr>
          <p:cNvPr id="17" name="Graphic 16" descr="Statistics RTL">
            <a:extLst>
              <a:ext uri="{FF2B5EF4-FFF2-40B4-BE49-F238E27FC236}">
                <a16:creationId xmlns:a16="http://schemas.microsoft.com/office/drawing/2014/main" id="{A5786076-7A77-1975-DF15-CBB3C13C2B0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4822111" y="2636569"/>
            <a:ext cx="914400" cy="914400"/>
          </a:xfrm>
          <a:prstGeom prst="rect">
            <a:avLst/>
          </a:prstGeom>
        </p:spPr>
      </p:pic>
      <p:sp>
        <p:nvSpPr>
          <p:cNvPr id="11" name="object 7">
            <a:extLst>
              <a:ext uri="{FF2B5EF4-FFF2-40B4-BE49-F238E27FC236}">
                <a16:creationId xmlns:a16="http://schemas.microsoft.com/office/drawing/2014/main" id="{68498A4E-EED4-A678-ECF3-D6601FC67CAE}"/>
              </a:ext>
            </a:extLst>
          </p:cNvPr>
          <p:cNvSpPr/>
          <p:nvPr/>
        </p:nvSpPr>
        <p:spPr>
          <a:xfrm>
            <a:off x="2719030" y="3861673"/>
            <a:ext cx="9949122" cy="6240089"/>
          </a:xfrm>
          <a:custGeom>
            <a:avLst/>
            <a:gdLst/>
            <a:ahLst/>
            <a:cxnLst/>
            <a:rect l="l" t="t" r="r" b="b"/>
            <a:pathLst>
              <a:path w="2009775" h="2006600">
                <a:moveTo>
                  <a:pt x="0" y="2006498"/>
                </a:moveTo>
                <a:lnTo>
                  <a:pt x="0" y="0"/>
                </a:lnTo>
                <a:lnTo>
                  <a:pt x="2009774" y="0"/>
                </a:lnTo>
                <a:lnTo>
                  <a:pt x="2009774" y="2006498"/>
                </a:lnTo>
                <a:lnTo>
                  <a:pt x="0" y="2006498"/>
                </a:lnTo>
                <a:close/>
              </a:path>
            </a:pathLst>
          </a:custGeom>
          <a:solidFill>
            <a:schemeClr val="accent2">
              <a:lumMod val="50000"/>
            </a:schemeClr>
          </a:solidFill>
        </p:spPr>
        <p:txBody>
          <a:bodyPr wrap="square" lIns="0" tIns="0" rIns="0" bIns="0" rtlCol="0"/>
          <a:lstStyle/>
          <a:p>
            <a:endParaRPr/>
          </a:p>
        </p:txBody>
      </p:sp>
      <p:pic>
        <p:nvPicPr>
          <p:cNvPr id="15" name="Picture 14">
            <a:extLst>
              <a:ext uri="{FF2B5EF4-FFF2-40B4-BE49-F238E27FC236}">
                <a16:creationId xmlns:a16="http://schemas.microsoft.com/office/drawing/2014/main" id="{64F329B2-9B51-4A01-5BB0-711F9859468F}"/>
              </a:ext>
            </a:extLst>
          </p:cNvPr>
          <p:cNvPicPr>
            <a:picLocks noChangeAspect="1"/>
          </p:cNvPicPr>
          <p:nvPr/>
        </p:nvPicPr>
        <p:blipFill>
          <a:blip r:embed="rId19"/>
          <a:stretch>
            <a:fillRect/>
          </a:stretch>
        </p:blipFill>
        <p:spPr>
          <a:xfrm>
            <a:off x="2764546" y="3909333"/>
            <a:ext cx="9858090" cy="6159185"/>
          </a:xfrm>
          <a:prstGeom prst="rect">
            <a:avLst/>
          </a:prstGeom>
        </p:spPr>
      </p:pic>
      <p:sp>
        <p:nvSpPr>
          <p:cNvPr id="16" name="TextBox 15">
            <a:extLst>
              <a:ext uri="{FF2B5EF4-FFF2-40B4-BE49-F238E27FC236}">
                <a16:creationId xmlns:a16="http://schemas.microsoft.com/office/drawing/2014/main" id="{3C4F60E7-798A-AFA6-AE6E-7168CB21C4CD}"/>
              </a:ext>
            </a:extLst>
          </p:cNvPr>
          <p:cNvSpPr txBox="1"/>
          <p:nvPr/>
        </p:nvSpPr>
        <p:spPr>
          <a:xfrm>
            <a:off x="6176104" y="5366623"/>
            <a:ext cx="6069436" cy="2308324"/>
          </a:xfrm>
          <a:prstGeom prst="rect">
            <a:avLst/>
          </a:prstGeom>
          <a:solidFill>
            <a:schemeClr val="accent6">
              <a:lumMod val="20000"/>
              <a:lumOff val="80000"/>
              <a:alpha val="96000"/>
            </a:schemeClr>
          </a:solidFill>
        </p:spPr>
        <p:txBody>
          <a:bodyPr wrap="square" rtlCol="0">
            <a:spAutoFit/>
          </a:bodyPr>
          <a:lstStyle/>
          <a:p>
            <a:pPr marL="285750" indent="-285750">
              <a:buFont typeface="Wingdings" panose="05000000000000000000" pitchFamily="2" charset="2"/>
              <a:buChar char="§"/>
            </a:pPr>
            <a:r>
              <a:rPr lang="en-US" dirty="0"/>
              <a:t>Fertilizers Organic and inorganic, pesticides, Insecticides and other related – DECEMBER (97.3%)</a:t>
            </a:r>
          </a:p>
          <a:p>
            <a:pPr marL="285750" indent="-285750">
              <a:buFont typeface="Wingdings" panose="05000000000000000000" pitchFamily="2" charset="2"/>
              <a:buChar char="§"/>
            </a:pPr>
            <a:r>
              <a:rPr lang="en-US" dirty="0"/>
              <a:t>Pharmaceuticals and Chemicals – JULY (17.7 %)</a:t>
            </a:r>
          </a:p>
          <a:p>
            <a:pPr marL="285750" indent="-285750">
              <a:buFont typeface="Wingdings" panose="05000000000000000000" pitchFamily="2" charset="2"/>
              <a:buChar char="§"/>
            </a:pPr>
            <a:r>
              <a:rPr lang="en-US" dirty="0"/>
              <a:t>Plastic and Rubber – December(20.2 %) and January(18.6%)</a:t>
            </a:r>
          </a:p>
          <a:p>
            <a:pPr marL="285750" indent="-285750">
              <a:buFont typeface="Wingdings" panose="05000000000000000000" pitchFamily="2" charset="2"/>
              <a:buChar char="§"/>
            </a:pPr>
            <a:r>
              <a:rPr lang="en-US" dirty="0"/>
              <a:t>Real Estate, Industrial parks and IT buildings – February(60%) </a:t>
            </a:r>
          </a:p>
          <a:p>
            <a:pPr marL="285750" indent="-285750">
              <a:buFont typeface="Wingdings" panose="05000000000000000000" pitchFamily="2" charset="2"/>
              <a:buChar char="§"/>
            </a:pPr>
            <a:r>
              <a:rPr lang="en-US" dirty="0"/>
              <a:t>Solar and other Renewable Energy – (35.6%)</a:t>
            </a:r>
          </a:p>
          <a:p>
            <a:pPr marL="285750" indent="-285750">
              <a:buFont typeface="Wingdings" panose="05000000000000000000" pitchFamily="2" charset="2"/>
              <a:buChar char="§"/>
            </a:pPr>
            <a:endParaRPr lang="en-US" dirty="0"/>
          </a:p>
        </p:txBody>
      </p:sp>
    </p:spTree>
    <p:extLst>
      <p:ext uri="{BB962C8B-B14F-4D97-AF65-F5344CB8AC3E}">
        <p14:creationId xmlns:p14="http://schemas.microsoft.com/office/powerpoint/2010/main" val="14902651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rgbClr val="F5C4AF"/>
        </a:solidFill>
        <a:effectLst/>
      </p:bgPr>
    </p:bg>
    <p:spTree>
      <p:nvGrpSpPr>
        <p:cNvPr id="1" name=""/>
        <p:cNvGrpSpPr/>
        <p:nvPr/>
      </p:nvGrpSpPr>
      <p:grpSpPr>
        <a:xfrm>
          <a:off x="0" y="0"/>
          <a:ext cx="0" cy="0"/>
          <a:chOff x="0" y="0"/>
          <a:chExt cx="0" cy="0"/>
        </a:xfrm>
      </p:grpSpPr>
      <p:sp>
        <p:nvSpPr>
          <p:cNvPr id="10" name="Title 5">
            <a:extLst>
              <a:ext uri="{FF2B5EF4-FFF2-40B4-BE49-F238E27FC236}">
                <a16:creationId xmlns:a16="http://schemas.microsoft.com/office/drawing/2014/main" id="{1AE5EC2B-3842-EECA-A5AF-1CFCB04908E0}"/>
              </a:ext>
            </a:extLst>
          </p:cNvPr>
          <p:cNvSpPr>
            <a:spLocks noGrp="1"/>
          </p:cNvSpPr>
          <p:nvPr>
            <p:ph type="title"/>
          </p:nvPr>
        </p:nvSpPr>
        <p:spPr>
          <a:xfrm>
            <a:off x="2943223" y="546100"/>
            <a:ext cx="11001377" cy="830997"/>
          </a:xfrm>
        </p:spPr>
        <p:txBody>
          <a:bodyPr anchor="ctr"/>
          <a:lstStyle/>
          <a:p>
            <a:pPr algn="ctr"/>
            <a:r>
              <a:rPr lang="en-US" sz="5400" b="0" dirty="0">
                <a:latin typeface="Segoe UI Semibold" panose="020B0702040204020203" pitchFamily="34" charset="0"/>
                <a:cs typeface="Segoe UI Semibold" panose="020B0702040204020203" pitchFamily="34" charset="0"/>
              </a:rPr>
              <a:t>Secondary Research</a:t>
            </a:r>
            <a:endParaRPr lang="en-IN" sz="5400" b="0" dirty="0">
              <a:latin typeface="Segoe UI Semibold" panose="020B0702040204020203" pitchFamily="34" charset="0"/>
              <a:cs typeface="Segoe UI Semibold" panose="020B0702040204020203" pitchFamily="34" charset="0"/>
            </a:endParaRPr>
          </a:p>
        </p:txBody>
      </p:sp>
      <p:pic>
        <p:nvPicPr>
          <p:cNvPr id="20" name="Picture 19">
            <a:extLst>
              <a:ext uri="{FF2B5EF4-FFF2-40B4-BE49-F238E27FC236}">
                <a16:creationId xmlns:a16="http://schemas.microsoft.com/office/drawing/2014/main" id="{F6E11D3C-175C-F8D9-2435-1E1601556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462" y="204590"/>
            <a:ext cx="1743075" cy="1743075"/>
          </a:xfrm>
          <a:prstGeom prst="rect">
            <a:avLst/>
          </a:prstGeom>
        </p:spPr>
      </p:pic>
      <p:sp>
        <p:nvSpPr>
          <p:cNvPr id="21" name="object 9">
            <a:extLst>
              <a:ext uri="{FF2B5EF4-FFF2-40B4-BE49-F238E27FC236}">
                <a16:creationId xmlns:a16="http://schemas.microsoft.com/office/drawing/2014/main" id="{24B26143-87EA-C60C-3441-ADFA298706AC}"/>
              </a:ext>
            </a:extLst>
          </p:cNvPr>
          <p:cNvSpPr/>
          <p:nvPr/>
        </p:nvSpPr>
        <p:spPr>
          <a:xfrm>
            <a:off x="16411575" y="8473093"/>
            <a:ext cx="1743074" cy="1743074"/>
          </a:xfrm>
          <a:prstGeom prst="rect">
            <a:avLst/>
          </a:prstGeom>
          <a:blipFill>
            <a:blip r:embed="rId3" cstate="print"/>
            <a:stretch>
              <a:fillRect/>
            </a:stretch>
          </a:blipFill>
        </p:spPr>
        <p:txBody>
          <a:bodyPr wrap="square" lIns="0" tIns="0" rIns="0" bIns="0" rtlCol="0"/>
          <a:lstStyle/>
          <a:p>
            <a:endParaRPr/>
          </a:p>
        </p:txBody>
      </p:sp>
      <p:sp>
        <p:nvSpPr>
          <p:cNvPr id="22" name="object 22">
            <a:extLst>
              <a:ext uri="{FF2B5EF4-FFF2-40B4-BE49-F238E27FC236}">
                <a16:creationId xmlns:a16="http://schemas.microsoft.com/office/drawing/2014/main" id="{B3666A2A-C12B-5035-3DAB-B708D280FEDE}"/>
              </a:ext>
            </a:extLst>
          </p:cNvPr>
          <p:cNvSpPr/>
          <p:nvPr/>
        </p:nvSpPr>
        <p:spPr>
          <a:xfrm>
            <a:off x="5105400" y="1358675"/>
            <a:ext cx="6629400" cy="45719"/>
          </a:xfrm>
          <a:prstGeom prst="rect">
            <a:avLst/>
          </a:prstGeom>
          <a:solidFill>
            <a:schemeClr val="accent2">
              <a:lumMod val="50000"/>
            </a:schemeClr>
          </a:solidFill>
        </p:spPr>
        <p:txBody>
          <a:bodyPr wrap="square" lIns="0" tIns="0" rIns="0" bIns="0" rtlCol="0"/>
          <a:lstStyle/>
          <a:p>
            <a:endParaRP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050AC695-245A-2AEA-EA3A-20F234DECBAB}"/>
                  </a:ext>
                </a:extLst>
              </p14:cNvPr>
              <p14:cNvContentPartPr/>
              <p14:nvPr/>
            </p14:nvContentPartPr>
            <p14:xfrm>
              <a:off x="1647905" y="1239042"/>
              <a:ext cx="957240" cy="842400"/>
            </p14:xfrm>
          </p:contentPart>
        </mc:Choice>
        <mc:Fallback xmlns="">
          <p:pic>
            <p:nvPicPr>
              <p:cNvPr id="2" name="Ink 1">
                <a:extLst>
                  <a:ext uri="{FF2B5EF4-FFF2-40B4-BE49-F238E27FC236}">
                    <a16:creationId xmlns:a16="http://schemas.microsoft.com/office/drawing/2014/main" id="{050AC695-245A-2AEA-EA3A-20F234DECBAB}"/>
                  </a:ext>
                </a:extLst>
              </p:cNvPr>
              <p:cNvPicPr/>
              <p:nvPr/>
            </p:nvPicPr>
            <p:blipFill>
              <a:blip r:embed="rId5"/>
              <a:stretch>
                <a:fillRect/>
              </a:stretch>
            </p:blipFill>
            <p:spPr>
              <a:xfrm>
                <a:off x="1611905" y="1167011"/>
                <a:ext cx="1028880" cy="986101"/>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CCA9571A-4CA1-3FE5-C89D-4008AA17AFC3}"/>
                  </a:ext>
                </a:extLst>
              </p14:cNvPr>
              <p14:cNvContentPartPr/>
              <p14:nvPr/>
            </p14:nvContentPartPr>
            <p14:xfrm>
              <a:off x="1697225" y="123042"/>
              <a:ext cx="798840" cy="870480"/>
            </p14:xfrm>
          </p:contentPart>
        </mc:Choice>
        <mc:Fallback xmlns="">
          <p:pic>
            <p:nvPicPr>
              <p:cNvPr id="4" name="Ink 3">
                <a:extLst>
                  <a:ext uri="{FF2B5EF4-FFF2-40B4-BE49-F238E27FC236}">
                    <a16:creationId xmlns:a16="http://schemas.microsoft.com/office/drawing/2014/main" id="{CCA9571A-4CA1-3FE5-C89D-4008AA17AFC3}"/>
                  </a:ext>
                </a:extLst>
              </p:cNvPr>
              <p:cNvPicPr/>
              <p:nvPr/>
            </p:nvPicPr>
            <p:blipFill>
              <a:blip r:embed="rId7"/>
              <a:stretch>
                <a:fillRect/>
              </a:stretch>
            </p:blipFill>
            <p:spPr>
              <a:xfrm>
                <a:off x="1661225" y="51042"/>
                <a:ext cx="870480" cy="10141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39DA5425-F246-D9C6-3667-D04B26E72CB6}"/>
                  </a:ext>
                </a:extLst>
              </p14:cNvPr>
              <p14:cNvContentPartPr/>
              <p14:nvPr/>
            </p14:nvContentPartPr>
            <p14:xfrm>
              <a:off x="485105" y="146802"/>
              <a:ext cx="2003760" cy="1904760"/>
            </p14:xfrm>
          </p:contentPart>
        </mc:Choice>
        <mc:Fallback xmlns="">
          <p:pic>
            <p:nvPicPr>
              <p:cNvPr id="5" name="Ink 4">
                <a:extLst>
                  <a:ext uri="{FF2B5EF4-FFF2-40B4-BE49-F238E27FC236}">
                    <a16:creationId xmlns:a16="http://schemas.microsoft.com/office/drawing/2014/main" id="{39DA5425-F246-D9C6-3667-D04B26E72CB6}"/>
                  </a:ext>
                </a:extLst>
              </p:cNvPr>
              <p:cNvPicPr/>
              <p:nvPr/>
            </p:nvPicPr>
            <p:blipFill>
              <a:blip r:embed="rId9"/>
              <a:stretch>
                <a:fillRect/>
              </a:stretch>
            </p:blipFill>
            <p:spPr>
              <a:xfrm>
                <a:off x="449105" y="74788"/>
                <a:ext cx="2075400" cy="2048427"/>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393D6F27-6C50-8782-5494-1C549EAB1C3B}"/>
                  </a:ext>
                </a:extLst>
              </p14:cNvPr>
              <p14:cNvContentPartPr/>
              <p14:nvPr/>
            </p14:nvContentPartPr>
            <p14:xfrm>
              <a:off x="2397065" y="1136802"/>
              <a:ext cx="12960" cy="146880"/>
            </p14:xfrm>
          </p:contentPart>
        </mc:Choice>
        <mc:Fallback xmlns="">
          <p:pic>
            <p:nvPicPr>
              <p:cNvPr id="6" name="Ink 5">
                <a:extLst>
                  <a:ext uri="{FF2B5EF4-FFF2-40B4-BE49-F238E27FC236}">
                    <a16:creationId xmlns:a16="http://schemas.microsoft.com/office/drawing/2014/main" id="{393D6F27-6C50-8782-5494-1C549EAB1C3B}"/>
                  </a:ext>
                </a:extLst>
              </p:cNvPr>
              <p:cNvPicPr/>
              <p:nvPr/>
            </p:nvPicPr>
            <p:blipFill>
              <a:blip r:embed="rId11"/>
              <a:stretch>
                <a:fillRect/>
              </a:stretch>
            </p:blipFill>
            <p:spPr>
              <a:xfrm>
                <a:off x="2361065" y="1064978"/>
                <a:ext cx="84600" cy="290169"/>
              </a:xfrm>
              <a:prstGeom prst="rect">
                <a:avLst/>
              </a:prstGeom>
            </p:spPr>
          </p:pic>
        </mc:Fallback>
      </mc:AlternateContent>
      <p:sp>
        <p:nvSpPr>
          <p:cNvPr id="3" name="TextBox 2">
            <a:extLst>
              <a:ext uri="{FF2B5EF4-FFF2-40B4-BE49-F238E27FC236}">
                <a16:creationId xmlns:a16="http://schemas.microsoft.com/office/drawing/2014/main" id="{284057DA-7572-7960-E0CB-711412F6AA14}"/>
              </a:ext>
            </a:extLst>
          </p:cNvPr>
          <p:cNvSpPr txBox="1"/>
          <p:nvPr/>
        </p:nvSpPr>
        <p:spPr>
          <a:xfrm>
            <a:off x="2246254" y="2297082"/>
            <a:ext cx="11777663" cy="400110"/>
          </a:xfrm>
          <a:prstGeom prst="rect">
            <a:avLst/>
          </a:prstGeom>
          <a:noFill/>
        </p:spPr>
        <p:txBody>
          <a:bodyPr wrap="square" rtlCol="0">
            <a:spAutoFit/>
          </a:bodyPr>
          <a:lstStyle/>
          <a:p>
            <a:pPr algn="l"/>
            <a:r>
              <a:rPr lang="en-US" sz="2000" dirty="0">
                <a:latin typeface="Segoe UI" panose="020B0502040204020203" pitchFamily="34" charset="0"/>
                <a:cs typeface="Segoe UI" panose="020B0502040204020203" pitchFamily="34" charset="0"/>
              </a:rPr>
              <a:t>1. What are the top 5 districts to buy commercial properties in Telangana? Justify your answer.</a:t>
            </a:r>
          </a:p>
        </p:txBody>
      </p:sp>
      <p:sp>
        <p:nvSpPr>
          <p:cNvPr id="14" name="object 4">
            <a:extLst>
              <a:ext uri="{FF2B5EF4-FFF2-40B4-BE49-F238E27FC236}">
                <a16:creationId xmlns:a16="http://schemas.microsoft.com/office/drawing/2014/main" id="{F6490FB1-0AB5-7762-F59F-DA9D1A6B9EE0}"/>
              </a:ext>
            </a:extLst>
          </p:cNvPr>
          <p:cNvSpPr/>
          <p:nvPr/>
        </p:nvSpPr>
        <p:spPr>
          <a:xfrm>
            <a:off x="14289982" y="1998245"/>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60000"/>
              <a:lumOff val="40000"/>
            </a:schemeClr>
          </a:solidFill>
        </p:spPr>
        <p:txBody>
          <a:bodyPr wrap="square" lIns="0" tIns="0" rIns="0" bIns="0" rtlCol="0"/>
          <a:lstStyle/>
          <a:p>
            <a:endParaRPr/>
          </a:p>
        </p:txBody>
      </p:sp>
      <p:sp>
        <p:nvSpPr>
          <p:cNvPr id="15" name="object 5">
            <a:extLst>
              <a:ext uri="{FF2B5EF4-FFF2-40B4-BE49-F238E27FC236}">
                <a16:creationId xmlns:a16="http://schemas.microsoft.com/office/drawing/2014/main" id="{B3618316-5E90-6647-7421-810DBBCDECB2}"/>
              </a:ext>
            </a:extLst>
          </p:cNvPr>
          <p:cNvSpPr/>
          <p:nvPr/>
        </p:nvSpPr>
        <p:spPr>
          <a:xfrm>
            <a:off x="16299757" y="6245096"/>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50000"/>
            </a:schemeClr>
          </a:solidFill>
        </p:spPr>
        <p:txBody>
          <a:bodyPr wrap="square" lIns="0" tIns="0" rIns="0" bIns="0" rtlCol="0"/>
          <a:lstStyle/>
          <a:p>
            <a:endParaRPr/>
          </a:p>
        </p:txBody>
      </p:sp>
      <p:sp>
        <p:nvSpPr>
          <p:cNvPr id="16" name="object 7">
            <a:extLst>
              <a:ext uri="{FF2B5EF4-FFF2-40B4-BE49-F238E27FC236}">
                <a16:creationId xmlns:a16="http://schemas.microsoft.com/office/drawing/2014/main" id="{BA9BF864-46EF-4ED3-23B0-B7F84B789F68}"/>
              </a:ext>
            </a:extLst>
          </p:cNvPr>
          <p:cNvSpPr/>
          <p:nvPr/>
        </p:nvSpPr>
        <p:spPr>
          <a:xfrm>
            <a:off x="16290177" y="-14380"/>
            <a:ext cx="2009775" cy="2006600"/>
          </a:xfrm>
          <a:custGeom>
            <a:avLst/>
            <a:gdLst/>
            <a:ahLst/>
            <a:cxnLst/>
            <a:rect l="l" t="t" r="r" b="b"/>
            <a:pathLst>
              <a:path w="2009775" h="2006600">
                <a:moveTo>
                  <a:pt x="0" y="2006498"/>
                </a:moveTo>
                <a:lnTo>
                  <a:pt x="0" y="0"/>
                </a:lnTo>
                <a:lnTo>
                  <a:pt x="2009774" y="0"/>
                </a:lnTo>
                <a:lnTo>
                  <a:pt x="2009774" y="2006498"/>
                </a:lnTo>
                <a:lnTo>
                  <a:pt x="0" y="2006498"/>
                </a:lnTo>
                <a:close/>
              </a:path>
            </a:pathLst>
          </a:custGeom>
          <a:solidFill>
            <a:schemeClr val="accent2">
              <a:lumMod val="50000"/>
            </a:schemeClr>
          </a:solidFill>
        </p:spPr>
        <p:txBody>
          <a:bodyPr wrap="square" lIns="0" tIns="0" rIns="0" bIns="0" rtlCol="0"/>
          <a:lstStyle/>
          <a:p>
            <a:endParaRPr/>
          </a:p>
        </p:txBody>
      </p:sp>
      <p:sp>
        <p:nvSpPr>
          <p:cNvPr id="17" name="object 4">
            <a:extLst>
              <a:ext uri="{FF2B5EF4-FFF2-40B4-BE49-F238E27FC236}">
                <a16:creationId xmlns:a16="http://schemas.microsoft.com/office/drawing/2014/main" id="{E4C758F0-D0E3-EB4E-A40D-392FCEA39DAB}"/>
              </a:ext>
            </a:extLst>
          </p:cNvPr>
          <p:cNvSpPr/>
          <p:nvPr/>
        </p:nvSpPr>
        <p:spPr>
          <a:xfrm>
            <a:off x="14318342" y="8260896"/>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60000"/>
              <a:lumOff val="40000"/>
            </a:schemeClr>
          </a:solidFill>
        </p:spPr>
        <p:txBody>
          <a:bodyPr wrap="square" lIns="0" tIns="0" rIns="0" bIns="0" rtlCol="0"/>
          <a:lstStyle/>
          <a:p>
            <a:endParaRPr/>
          </a:p>
        </p:txBody>
      </p:sp>
      <p:pic>
        <p:nvPicPr>
          <p:cNvPr id="18" name="Graphic 17" descr="Bus">
            <a:extLst>
              <a:ext uri="{FF2B5EF4-FFF2-40B4-BE49-F238E27FC236}">
                <a16:creationId xmlns:a16="http://schemas.microsoft.com/office/drawing/2014/main" id="{B6779A65-FF2B-4543-E8FB-DD36152B532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4866029" y="8747906"/>
            <a:ext cx="914400" cy="914400"/>
          </a:xfrm>
          <a:prstGeom prst="rect">
            <a:avLst/>
          </a:prstGeom>
        </p:spPr>
      </p:pic>
      <p:pic>
        <p:nvPicPr>
          <p:cNvPr id="19" name="Picture 18">
            <a:extLst>
              <a:ext uri="{FF2B5EF4-FFF2-40B4-BE49-F238E27FC236}">
                <a16:creationId xmlns:a16="http://schemas.microsoft.com/office/drawing/2014/main" id="{76624A5C-3F9D-A7E7-D572-1703152FFB0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4822111" y="2544129"/>
            <a:ext cx="918006" cy="918006"/>
          </a:xfrm>
          <a:prstGeom prst="rect">
            <a:avLst/>
          </a:prstGeom>
        </p:spPr>
      </p:pic>
      <p:pic>
        <p:nvPicPr>
          <p:cNvPr id="31" name="Graphic 30" descr="Document">
            <a:extLst>
              <a:ext uri="{FF2B5EF4-FFF2-40B4-BE49-F238E27FC236}">
                <a16:creationId xmlns:a16="http://schemas.microsoft.com/office/drawing/2014/main" id="{FE7CFA38-554F-3321-E33D-3280A93E9BE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6847444" y="6788284"/>
            <a:ext cx="914400" cy="914400"/>
          </a:xfrm>
          <a:prstGeom prst="rect">
            <a:avLst/>
          </a:prstGeom>
        </p:spPr>
      </p:pic>
      <p:pic>
        <p:nvPicPr>
          <p:cNvPr id="32" name="Graphic 31" descr="Statistics RTL">
            <a:extLst>
              <a:ext uri="{FF2B5EF4-FFF2-40B4-BE49-F238E27FC236}">
                <a16:creationId xmlns:a16="http://schemas.microsoft.com/office/drawing/2014/main" id="{1087A805-73C3-6C5E-D99E-77FAE9461DDB}"/>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6829301" y="504399"/>
            <a:ext cx="914400" cy="914400"/>
          </a:xfrm>
          <a:prstGeom prst="rect">
            <a:avLst/>
          </a:prstGeom>
        </p:spPr>
      </p:pic>
      <p:sp>
        <p:nvSpPr>
          <p:cNvPr id="23" name="TextBox 22">
            <a:extLst>
              <a:ext uri="{FF2B5EF4-FFF2-40B4-BE49-F238E27FC236}">
                <a16:creationId xmlns:a16="http://schemas.microsoft.com/office/drawing/2014/main" id="{55C5FC90-C3A1-76EB-CEB7-50D3C25E3A67}"/>
              </a:ext>
            </a:extLst>
          </p:cNvPr>
          <p:cNvSpPr txBox="1"/>
          <p:nvPr/>
        </p:nvSpPr>
        <p:spPr>
          <a:xfrm>
            <a:off x="2374179" y="2912832"/>
            <a:ext cx="7662863" cy="6863417"/>
          </a:xfrm>
          <a:prstGeom prst="rect">
            <a:avLst/>
          </a:prstGeom>
          <a:solidFill>
            <a:schemeClr val="accent6">
              <a:lumMod val="20000"/>
              <a:lumOff val="80000"/>
            </a:schemeClr>
          </a:solidFill>
        </p:spPr>
        <p:txBody>
          <a:bodyPr wrap="square">
            <a:spAutoFit/>
          </a:bodyPr>
          <a:lstStyle/>
          <a:p>
            <a:pPr marL="342900" indent="-342900">
              <a:buFont typeface="Wingdings" panose="05000000000000000000" pitchFamily="2" charset="2"/>
              <a:buChar char="v"/>
            </a:pPr>
            <a:r>
              <a:rPr lang="en-US" sz="2000" dirty="0">
                <a:latin typeface="Segoe UI Semibold" panose="020B0702040204020203" pitchFamily="34" charset="0"/>
                <a:cs typeface="Segoe UI Semibold" panose="020B0702040204020203" pitchFamily="34" charset="0"/>
              </a:rPr>
              <a:t>Hyderabad: </a:t>
            </a:r>
            <a:r>
              <a:rPr lang="en-US" sz="2000" dirty="0">
                <a:latin typeface="Segoe UI" panose="020B0502040204020203" pitchFamily="34" charset="0"/>
                <a:cs typeface="Segoe UI" panose="020B0502040204020203" pitchFamily="34" charset="0"/>
              </a:rPr>
              <a:t>It is a major economic and commercial hub considered as home to many multinational companies, IT firms, and startups. The city has a well-developed infrastructure and is well-connected to other parts of India and the world.</a:t>
            </a:r>
          </a:p>
          <a:p>
            <a:endParaRPr lang="en-US" sz="2000" dirty="0">
              <a:latin typeface="Segoe UI" panose="020B0502040204020203" pitchFamily="34" charset="0"/>
              <a:cs typeface="Segoe UI" panose="020B0502040204020203" pitchFamily="34" charset="0"/>
            </a:endParaRPr>
          </a:p>
          <a:p>
            <a:pPr marL="342900" indent="-342900">
              <a:buFont typeface="Wingdings" panose="05000000000000000000" pitchFamily="2" charset="2"/>
              <a:buChar char="v"/>
            </a:pPr>
            <a:r>
              <a:rPr lang="en-US" sz="2000" dirty="0">
                <a:latin typeface="Segoe UI Semibold" panose="020B0702040204020203" pitchFamily="34" charset="0"/>
                <a:cs typeface="Segoe UI Semibold" panose="020B0702040204020203" pitchFamily="34" charset="0"/>
              </a:rPr>
              <a:t>Rangareddy</a:t>
            </a:r>
            <a:r>
              <a:rPr lang="en-US" sz="2000" dirty="0">
                <a:latin typeface="Segoe UI" panose="020B0502040204020203" pitchFamily="34" charset="0"/>
                <a:cs typeface="Segoe UI" panose="020B0502040204020203" pitchFamily="34" charset="0"/>
              </a:rPr>
              <a:t>: This district is home to several IT parks and commercial complexes, including Hitech City, Gachibowli, and Shamshabad. It is also home to the Rajiv Gandhi International Airport.</a:t>
            </a:r>
          </a:p>
          <a:p>
            <a:endParaRPr lang="en-US" sz="2000" dirty="0">
              <a:latin typeface="Segoe UI" panose="020B0502040204020203" pitchFamily="34" charset="0"/>
              <a:cs typeface="Segoe UI" panose="020B0502040204020203" pitchFamily="34" charset="0"/>
            </a:endParaRPr>
          </a:p>
          <a:p>
            <a:pPr marL="342900" indent="-342900">
              <a:buFont typeface="Wingdings" panose="05000000000000000000" pitchFamily="2" charset="2"/>
              <a:buChar char="v"/>
            </a:pPr>
            <a:r>
              <a:rPr lang="en-US" sz="2000" dirty="0">
                <a:latin typeface="Segoe UI Semibold" panose="020B0702040204020203" pitchFamily="34" charset="0"/>
                <a:cs typeface="Segoe UI Semibold" panose="020B0702040204020203" pitchFamily="34" charset="0"/>
              </a:rPr>
              <a:t>Medak: </a:t>
            </a:r>
            <a:r>
              <a:rPr lang="en-US" sz="2000" dirty="0">
                <a:latin typeface="Segoe UI" panose="020B0502040204020203" pitchFamily="34" charset="0"/>
                <a:cs typeface="Segoe UI" panose="020B0502040204020203" pitchFamily="34" charset="0"/>
              </a:rPr>
              <a:t>This district is located on the outskirts of Hyderabad and is home to several industrial and manufacturing units. It is also home to the Pharma City, which is a hub for pharmaceutical companies.</a:t>
            </a:r>
          </a:p>
          <a:p>
            <a:endParaRPr lang="en-US" sz="2000" dirty="0">
              <a:latin typeface="Segoe UI" panose="020B0502040204020203" pitchFamily="34" charset="0"/>
              <a:cs typeface="Segoe UI" panose="020B0502040204020203" pitchFamily="34" charset="0"/>
            </a:endParaRPr>
          </a:p>
          <a:p>
            <a:pPr marL="342900" indent="-342900">
              <a:buFont typeface="Wingdings" panose="05000000000000000000" pitchFamily="2" charset="2"/>
              <a:buChar char="v"/>
            </a:pPr>
            <a:r>
              <a:rPr lang="en-US" sz="2000" dirty="0">
                <a:latin typeface="Segoe UI Semibold" panose="020B0702040204020203" pitchFamily="34" charset="0"/>
                <a:cs typeface="Segoe UI Semibold" panose="020B0702040204020203" pitchFamily="34" charset="0"/>
              </a:rPr>
              <a:t>Warangal</a:t>
            </a:r>
            <a:r>
              <a:rPr lang="en-US" sz="2000" dirty="0">
                <a:latin typeface="Segoe UI" panose="020B0502040204020203" pitchFamily="34" charset="0"/>
                <a:cs typeface="Segoe UI" panose="020B0502040204020203" pitchFamily="34" charset="0"/>
              </a:rPr>
              <a:t>: This district is located in the northern part of Telangana and is a major commercial center for the region. It is home to several textile mills and other industries.</a:t>
            </a:r>
          </a:p>
          <a:p>
            <a:endParaRPr lang="en-US" sz="2000" dirty="0">
              <a:latin typeface="Segoe UI" panose="020B0502040204020203" pitchFamily="34" charset="0"/>
              <a:cs typeface="Segoe UI" panose="020B0502040204020203" pitchFamily="34" charset="0"/>
            </a:endParaRPr>
          </a:p>
          <a:p>
            <a:pPr marL="342900" indent="-342900">
              <a:buFont typeface="Wingdings" panose="05000000000000000000" pitchFamily="2" charset="2"/>
              <a:buChar char="v"/>
            </a:pPr>
            <a:r>
              <a:rPr lang="en-US" sz="2000" dirty="0">
                <a:latin typeface="Segoe UI Semibold" panose="020B0702040204020203" pitchFamily="34" charset="0"/>
                <a:cs typeface="Segoe UI Semibold" panose="020B0702040204020203" pitchFamily="34" charset="0"/>
              </a:rPr>
              <a:t>Karimnagar: </a:t>
            </a:r>
            <a:r>
              <a:rPr lang="en-US" sz="2000" dirty="0">
                <a:latin typeface="Segoe UI" panose="020B0502040204020203" pitchFamily="34" charset="0"/>
                <a:cs typeface="Segoe UI" panose="020B0502040204020203" pitchFamily="34" charset="0"/>
              </a:rPr>
              <a:t>This district is located in the northeastern part of Telangana and is a major agricultural center. It is also home to several sugar mills and other </a:t>
            </a:r>
            <a:r>
              <a:rPr lang="en-US" sz="2000" dirty="0" err="1">
                <a:latin typeface="Segoe UI" panose="020B0502040204020203" pitchFamily="34" charset="0"/>
                <a:cs typeface="Segoe UI" panose="020B0502040204020203" pitchFamily="34" charset="0"/>
              </a:rPr>
              <a:t>agro</a:t>
            </a:r>
            <a:r>
              <a:rPr lang="en-US" sz="2000" dirty="0">
                <a:latin typeface="Segoe UI" panose="020B0502040204020203" pitchFamily="34" charset="0"/>
                <a:cs typeface="Segoe UI" panose="020B0502040204020203" pitchFamily="34" charset="0"/>
              </a:rPr>
              <a:t>-based industries.</a:t>
            </a:r>
            <a:endParaRPr lang="en-IN" sz="2000" dirty="0">
              <a:latin typeface="Segoe UI" panose="020B0502040204020203" pitchFamily="34" charset="0"/>
              <a:cs typeface="Segoe UI" panose="020B0502040204020203" pitchFamily="34" charset="0"/>
            </a:endParaRPr>
          </a:p>
        </p:txBody>
      </p:sp>
      <p:sp>
        <p:nvSpPr>
          <p:cNvPr id="25" name="TextBox 24">
            <a:extLst>
              <a:ext uri="{FF2B5EF4-FFF2-40B4-BE49-F238E27FC236}">
                <a16:creationId xmlns:a16="http://schemas.microsoft.com/office/drawing/2014/main" id="{4220558A-5808-E889-E2BB-378713EF31A7}"/>
              </a:ext>
            </a:extLst>
          </p:cNvPr>
          <p:cNvSpPr txBox="1"/>
          <p:nvPr/>
        </p:nvSpPr>
        <p:spPr>
          <a:xfrm>
            <a:off x="10458550" y="4772615"/>
            <a:ext cx="7662863" cy="707886"/>
          </a:xfrm>
          <a:prstGeom prst="rect">
            <a:avLst/>
          </a:prstGeom>
          <a:solidFill>
            <a:schemeClr val="accent6">
              <a:lumMod val="20000"/>
              <a:lumOff val="80000"/>
            </a:schemeClr>
          </a:solidFill>
        </p:spPr>
        <p:txBody>
          <a:bodyPr wrap="square">
            <a:spAutoFit/>
          </a:bodyPr>
          <a:lstStyle/>
          <a:p>
            <a:pPr marL="342900" indent="-342900">
              <a:buFont typeface="Wingdings" panose="05000000000000000000" pitchFamily="2" charset="2"/>
              <a:buChar char="v"/>
            </a:pPr>
            <a:r>
              <a:rPr lang="en-IN" sz="2000" dirty="0">
                <a:latin typeface="Segoe UI" panose="020B0502040204020203" pitchFamily="34" charset="0"/>
                <a:cs typeface="Segoe UI" panose="020B0502040204020203" pitchFamily="34" charset="0"/>
                <a:hlinkClick r:id="rId19"/>
              </a:rPr>
              <a:t>https://timesproperty.com/news/post/have-you-considered-investing-in-land-for-higher-roi-blid3209?offset=1</a:t>
            </a:r>
            <a:endParaRPr lang="en-IN"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74756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rgbClr val="F5C4AF"/>
        </a:solidFill>
        <a:effectLst/>
      </p:bgPr>
    </p:bg>
    <p:spTree>
      <p:nvGrpSpPr>
        <p:cNvPr id="1" name=""/>
        <p:cNvGrpSpPr/>
        <p:nvPr/>
      </p:nvGrpSpPr>
      <p:grpSpPr>
        <a:xfrm>
          <a:off x="0" y="0"/>
          <a:ext cx="0" cy="0"/>
          <a:chOff x="0" y="0"/>
          <a:chExt cx="0" cy="0"/>
        </a:xfrm>
      </p:grpSpPr>
      <p:sp>
        <p:nvSpPr>
          <p:cNvPr id="10" name="Title 5">
            <a:extLst>
              <a:ext uri="{FF2B5EF4-FFF2-40B4-BE49-F238E27FC236}">
                <a16:creationId xmlns:a16="http://schemas.microsoft.com/office/drawing/2014/main" id="{1AE5EC2B-3842-EECA-A5AF-1CFCB04908E0}"/>
              </a:ext>
            </a:extLst>
          </p:cNvPr>
          <p:cNvSpPr>
            <a:spLocks noGrp="1"/>
          </p:cNvSpPr>
          <p:nvPr>
            <p:ph type="title"/>
          </p:nvPr>
        </p:nvSpPr>
        <p:spPr>
          <a:xfrm>
            <a:off x="2943223" y="546100"/>
            <a:ext cx="11001377" cy="830997"/>
          </a:xfrm>
        </p:spPr>
        <p:txBody>
          <a:bodyPr anchor="ctr"/>
          <a:lstStyle/>
          <a:p>
            <a:pPr algn="ctr"/>
            <a:r>
              <a:rPr lang="en-US" sz="5400" b="0" dirty="0">
                <a:latin typeface="Segoe UI Semibold" panose="020B0702040204020203" pitchFamily="34" charset="0"/>
                <a:cs typeface="Segoe UI Semibold" panose="020B0702040204020203" pitchFamily="34" charset="0"/>
              </a:rPr>
              <a:t>Secondary Research</a:t>
            </a:r>
            <a:endParaRPr lang="en-IN" sz="5400" b="0" dirty="0">
              <a:latin typeface="Segoe UI Semibold" panose="020B0702040204020203" pitchFamily="34" charset="0"/>
              <a:cs typeface="Segoe UI Semibold" panose="020B0702040204020203" pitchFamily="34" charset="0"/>
            </a:endParaRPr>
          </a:p>
        </p:txBody>
      </p:sp>
      <p:pic>
        <p:nvPicPr>
          <p:cNvPr id="20" name="Picture 19">
            <a:extLst>
              <a:ext uri="{FF2B5EF4-FFF2-40B4-BE49-F238E27FC236}">
                <a16:creationId xmlns:a16="http://schemas.microsoft.com/office/drawing/2014/main" id="{F6E11D3C-175C-F8D9-2435-1E1601556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462" y="204590"/>
            <a:ext cx="1743075" cy="1743075"/>
          </a:xfrm>
          <a:prstGeom prst="rect">
            <a:avLst/>
          </a:prstGeom>
        </p:spPr>
      </p:pic>
      <p:sp>
        <p:nvSpPr>
          <p:cNvPr id="21" name="object 9">
            <a:extLst>
              <a:ext uri="{FF2B5EF4-FFF2-40B4-BE49-F238E27FC236}">
                <a16:creationId xmlns:a16="http://schemas.microsoft.com/office/drawing/2014/main" id="{24B26143-87EA-C60C-3441-ADFA298706AC}"/>
              </a:ext>
            </a:extLst>
          </p:cNvPr>
          <p:cNvSpPr/>
          <p:nvPr/>
        </p:nvSpPr>
        <p:spPr>
          <a:xfrm>
            <a:off x="16411575" y="8473093"/>
            <a:ext cx="1743074" cy="1743074"/>
          </a:xfrm>
          <a:prstGeom prst="rect">
            <a:avLst/>
          </a:prstGeom>
          <a:blipFill>
            <a:blip r:embed="rId3" cstate="print"/>
            <a:stretch>
              <a:fillRect/>
            </a:stretch>
          </a:blipFill>
        </p:spPr>
        <p:txBody>
          <a:bodyPr wrap="square" lIns="0" tIns="0" rIns="0" bIns="0" rtlCol="0"/>
          <a:lstStyle/>
          <a:p>
            <a:endParaRPr/>
          </a:p>
        </p:txBody>
      </p:sp>
      <p:sp>
        <p:nvSpPr>
          <p:cNvPr id="22" name="object 22">
            <a:extLst>
              <a:ext uri="{FF2B5EF4-FFF2-40B4-BE49-F238E27FC236}">
                <a16:creationId xmlns:a16="http://schemas.microsoft.com/office/drawing/2014/main" id="{B3666A2A-C12B-5035-3DAB-B708D280FEDE}"/>
              </a:ext>
            </a:extLst>
          </p:cNvPr>
          <p:cNvSpPr/>
          <p:nvPr/>
        </p:nvSpPr>
        <p:spPr>
          <a:xfrm>
            <a:off x="5105400" y="1358675"/>
            <a:ext cx="6629400" cy="45719"/>
          </a:xfrm>
          <a:prstGeom prst="rect">
            <a:avLst/>
          </a:prstGeom>
          <a:solidFill>
            <a:schemeClr val="accent2">
              <a:lumMod val="50000"/>
            </a:schemeClr>
          </a:solidFill>
        </p:spPr>
        <p:txBody>
          <a:bodyPr wrap="square" lIns="0" tIns="0" rIns="0" bIns="0" rtlCol="0"/>
          <a:lstStyle/>
          <a:p>
            <a:endParaRP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050AC695-245A-2AEA-EA3A-20F234DECBAB}"/>
                  </a:ext>
                </a:extLst>
              </p14:cNvPr>
              <p14:cNvContentPartPr/>
              <p14:nvPr/>
            </p14:nvContentPartPr>
            <p14:xfrm>
              <a:off x="1647905" y="1239042"/>
              <a:ext cx="957240" cy="842400"/>
            </p14:xfrm>
          </p:contentPart>
        </mc:Choice>
        <mc:Fallback xmlns="">
          <p:pic>
            <p:nvPicPr>
              <p:cNvPr id="2" name="Ink 1">
                <a:extLst>
                  <a:ext uri="{FF2B5EF4-FFF2-40B4-BE49-F238E27FC236}">
                    <a16:creationId xmlns:a16="http://schemas.microsoft.com/office/drawing/2014/main" id="{050AC695-245A-2AEA-EA3A-20F234DECBAB}"/>
                  </a:ext>
                </a:extLst>
              </p:cNvPr>
              <p:cNvPicPr/>
              <p:nvPr/>
            </p:nvPicPr>
            <p:blipFill>
              <a:blip r:embed="rId5"/>
              <a:stretch>
                <a:fillRect/>
              </a:stretch>
            </p:blipFill>
            <p:spPr>
              <a:xfrm>
                <a:off x="1611905" y="1167011"/>
                <a:ext cx="1028880" cy="986101"/>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CCA9571A-4CA1-3FE5-C89D-4008AA17AFC3}"/>
                  </a:ext>
                </a:extLst>
              </p14:cNvPr>
              <p14:cNvContentPartPr/>
              <p14:nvPr/>
            </p14:nvContentPartPr>
            <p14:xfrm>
              <a:off x="1697225" y="123042"/>
              <a:ext cx="798840" cy="870480"/>
            </p14:xfrm>
          </p:contentPart>
        </mc:Choice>
        <mc:Fallback xmlns="">
          <p:pic>
            <p:nvPicPr>
              <p:cNvPr id="4" name="Ink 3">
                <a:extLst>
                  <a:ext uri="{FF2B5EF4-FFF2-40B4-BE49-F238E27FC236}">
                    <a16:creationId xmlns:a16="http://schemas.microsoft.com/office/drawing/2014/main" id="{CCA9571A-4CA1-3FE5-C89D-4008AA17AFC3}"/>
                  </a:ext>
                </a:extLst>
              </p:cNvPr>
              <p:cNvPicPr/>
              <p:nvPr/>
            </p:nvPicPr>
            <p:blipFill>
              <a:blip r:embed="rId7"/>
              <a:stretch>
                <a:fillRect/>
              </a:stretch>
            </p:blipFill>
            <p:spPr>
              <a:xfrm>
                <a:off x="1661225" y="51042"/>
                <a:ext cx="870480" cy="10141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39DA5425-F246-D9C6-3667-D04B26E72CB6}"/>
                  </a:ext>
                </a:extLst>
              </p14:cNvPr>
              <p14:cNvContentPartPr/>
              <p14:nvPr/>
            </p14:nvContentPartPr>
            <p14:xfrm>
              <a:off x="485105" y="146802"/>
              <a:ext cx="2003760" cy="1904760"/>
            </p14:xfrm>
          </p:contentPart>
        </mc:Choice>
        <mc:Fallback xmlns="">
          <p:pic>
            <p:nvPicPr>
              <p:cNvPr id="5" name="Ink 4">
                <a:extLst>
                  <a:ext uri="{FF2B5EF4-FFF2-40B4-BE49-F238E27FC236}">
                    <a16:creationId xmlns:a16="http://schemas.microsoft.com/office/drawing/2014/main" id="{39DA5425-F246-D9C6-3667-D04B26E72CB6}"/>
                  </a:ext>
                </a:extLst>
              </p:cNvPr>
              <p:cNvPicPr/>
              <p:nvPr/>
            </p:nvPicPr>
            <p:blipFill>
              <a:blip r:embed="rId9"/>
              <a:stretch>
                <a:fillRect/>
              </a:stretch>
            </p:blipFill>
            <p:spPr>
              <a:xfrm>
                <a:off x="449105" y="74788"/>
                <a:ext cx="2075400" cy="2048427"/>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393D6F27-6C50-8782-5494-1C549EAB1C3B}"/>
                  </a:ext>
                </a:extLst>
              </p14:cNvPr>
              <p14:cNvContentPartPr/>
              <p14:nvPr/>
            </p14:nvContentPartPr>
            <p14:xfrm>
              <a:off x="2397065" y="1136802"/>
              <a:ext cx="12960" cy="146880"/>
            </p14:xfrm>
          </p:contentPart>
        </mc:Choice>
        <mc:Fallback xmlns="">
          <p:pic>
            <p:nvPicPr>
              <p:cNvPr id="6" name="Ink 5">
                <a:extLst>
                  <a:ext uri="{FF2B5EF4-FFF2-40B4-BE49-F238E27FC236}">
                    <a16:creationId xmlns:a16="http://schemas.microsoft.com/office/drawing/2014/main" id="{393D6F27-6C50-8782-5494-1C549EAB1C3B}"/>
                  </a:ext>
                </a:extLst>
              </p:cNvPr>
              <p:cNvPicPr/>
              <p:nvPr/>
            </p:nvPicPr>
            <p:blipFill>
              <a:blip r:embed="rId11"/>
              <a:stretch>
                <a:fillRect/>
              </a:stretch>
            </p:blipFill>
            <p:spPr>
              <a:xfrm>
                <a:off x="2361065" y="1064978"/>
                <a:ext cx="84600" cy="290169"/>
              </a:xfrm>
              <a:prstGeom prst="rect">
                <a:avLst/>
              </a:prstGeom>
            </p:spPr>
          </p:pic>
        </mc:Fallback>
      </mc:AlternateContent>
      <p:sp>
        <p:nvSpPr>
          <p:cNvPr id="3" name="TextBox 2">
            <a:extLst>
              <a:ext uri="{FF2B5EF4-FFF2-40B4-BE49-F238E27FC236}">
                <a16:creationId xmlns:a16="http://schemas.microsoft.com/office/drawing/2014/main" id="{284057DA-7572-7960-E0CB-711412F6AA14}"/>
              </a:ext>
            </a:extLst>
          </p:cNvPr>
          <p:cNvSpPr txBox="1"/>
          <p:nvPr/>
        </p:nvSpPr>
        <p:spPr>
          <a:xfrm>
            <a:off x="2246254" y="2297082"/>
            <a:ext cx="11777663" cy="707886"/>
          </a:xfrm>
          <a:prstGeom prst="rect">
            <a:avLst/>
          </a:prstGeom>
          <a:noFill/>
        </p:spPr>
        <p:txBody>
          <a:bodyPr wrap="square" rtlCol="0">
            <a:spAutoFit/>
          </a:bodyPr>
          <a:lstStyle/>
          <a:p>
            <a:r>
              <a:rPr lang="en-US" sz="2000" dirty="0">
                <a:latin typeface="Segoe UI" panose="020B0502040204020203" pitchFamily="34" charset="0"/>
                <a:cs typeface="Segoe UI" panose="020B0502040204020203" pitchFamily="34" charset="0"/>
              </a:rPr>
              <a:t>1. What are the top 5 districts to buy commercial properties in Telangana? Justify your answer.</a:t>
            </a:r>
          </a:p>
          <a:p>
            <a:pPr algn="l"/>
            <a:endParaRPr lang="en-US" sz="2000" dirty="0">
              <a:latin typeface="Segoe UI" panose="020B0502040204020203" pitchFamily="34" charset="0"/>
              <a:cs typeface="Segoe UI" panose="020B0502040204020203" pitchFamily="34" charset="0"/>
            </a:endParaRPr>
          </a:p>
        </p:txBody>
      </p:sp>
      <p:sp>
        <p:nvSpPr>
          <p:cNvPr id="14" name="object 4">
            <a:extLst>
              <a:ext uri="{FF2B5EF4-FFF2-40B4-BE49-F238E27FC236}">
                <a16:creationId xmlns:a16="http://schemas.microsoft.com/office/drawing/2014/main" id="{F6490FB1-0AB5-7762-F59F-DA9D1A6B9EE0}"/>
              </a:ext>
            </a:extLst>
          </p:cNvPr>
          <p:cNvSpPr/>
          <p:nvPr/>
        </p:nvSpPr>
        <p:spPr>
          <a:xfrm>
            <a:off x="16278225" y="1937578"/>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60000"/>
              <a:lumOff val="40000"/>
            </a:schemeClr>
          </a:solidFill>
        </p:spPr>
        <p:txBody>
          <a:bodyPr wrap="square" lIns="0" tIns="0" rIns="0" bIns="0" rtlCol="0"/>
          <a:lstStyle/>
          <a:p>
            <a:endParaRPr/>
          </a:p>
        </p:txBody>
      </p:sp>
      <p:sp>
        <p:nvSpPr>
          <p:cNvPr id="15" name="object 5">
            <a:extLst>
              <a:ext uri="{FF2B5EF4-FFF2-40B4-BE49-F238E27FC236}">
                <a16:creationId xmlns:a16="http://schemas.microsoft.com/office/drawing/2014/main" id="{B3618316-5E90-6647-7421-810DBBCDECB2}"/>
              </a:ext>
            </a:extLst>
          </p:cNvPr>
          <p:cNvSpPr/>
          <p:nvPr/>
        </p:nvSpPr>
        <p:spPr>
          <a:xfrm>
            <a:off x="16299757" y="6245096"/>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50000"/>
            </a:schemeClr>
          </a:solidFill>
        </p:spPr>
        <p:txBody>
          <a:bodyPr wrap="square" lIns="0" tIns="0" rIns="0" bIns="0" rtlCol="0"/>
          <a:lstStyle/>
          <a:p>
            <a:endParaRPr/>
          </a:p>
        </p:txBody>
      </p:sp>
      <p:sp>
        <p:nvSpPr>
          <p:cNvPr id="16" name="object 7">
            <a:extLst>
              <a:ext uri="{FF2B5EF4-FFF2-40B4-BE49-F238E27FC236}">
                <a16:creationId xmlns:a16="http://schemas.microsoft.com/office/drawing/2014/main" id="{BA9BF864-46EF-4ED3-23B0-B7F84B789F68}"/>
              </a:ext>
            </a:extLst>
          </p:cNvPr>
          <p:cNvSpPr/>
          <p:nvPr/>
        </p:nvSpPr>
        <p:spPr>
          <a:xfrm>
            <a:off x="14268450" y="-29106"/>
            <a:ext cx="2009775" cy="2006600"/>
          </a:xfrm>
          <a:custGeom>
            <a:avLst/>
            <a:gdLst/>
            <a:ahLst/>
            <a:cxnLst/>
            <a:rect l="l" t="t" r="r" b="b"/>
            <a:pathLst>
              <a:path w="2009775" h="2006600">
                <a:moveTo>
                  <a:pt x="0" y="2006498"/>
                </a:moveTo>
                <a:lnTo>
                  <a:pt x="0" y="0"/>
                </a:lnTo>
                <a:lnTo>
                  <a:pt x="2009774" y="0"/>
                </a:lnTo>
                <a:lnTo>
                  <a:pt x="2009774" y="2006498"/>
                </a:lnTo>
                <a:lnTo>
                  <a:pt x="0" y="2006498"/>
                </a:lnTo>
                <a:close/>
              </a:path>
            </a:pathLst>
          </a:custGeom>
          <a:solidFill>
            <a:schemeClr val="accent2">
              <a:lumMod val="50000"/>
            </a:schemeClr>
          </a:solidFill>
        </p:spPr>
        <p:txBody>
          <a:bodyPr wrap="square" lIns="0" tIns="0" rIns="0" bIns="0" rtlCol="0"/>
          <a:lstStyle/>
          <a:p>
            <a:endParaRPr/>
          </a:p>
        </p:txBody>
      </p:sp>
      <p:sp>
        <p:nvSpPr>
          <p:cNvPr id="17" name="object 4">
            <a:extLst>
              <a:ext uri="{FF2B5EF4-FFF2-40B4-BE49-F238E27FC236}">
                <a16:creationId xmlns:a16="http://schemas.microsoft.com/office/drawing/2014/main" id="{E4C758F0-D0E3-EB4E-A40D-392FCEA39DAB}"/>
              </a:ext>
            </a:extLst>
          </p:cNvPr>
          <p:cNvSpPr/>
          <p:nvPr/>
        </p:nvSpPr>
        <p:spPr>
          <a:xfrm>
            <a:off x="14318342" y="8260896"/>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60000"/>
              <a:lumOff val="40000"/>
            </a:schemeClr>
          </a:solidFill>
        </p:spPr>
        <p:txBody>
          <a:bodyPr wrap="square" lIns="0" tIns="0" rIns="0" bIns="0" rtlCol="0"/>
          <a:lstStyle/>
          <a:p>
            <a:endParaRPr/>
          </a:p>
        </p:txBody>
      </p:sp>
      <p:pic>
        <p:nvPicPr>
          <p:cNvPr id="18" name="Graphic 17" descr="Bus">
            <a:extLst>
              <a:ext uri="{FF2B5EF4-FFF2-40B4-BE49-F238E27FC236}">
                <a16:creationId xmlns:a16="http://schemas.microsoft.com/office/drawing/2014/main" id="{B6779A65-FF2B-4543-E8FB-DD36152B532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4866029" y="8747906"/>
            <a:ext cx="914400" cy="914400"/>
          </a:xfrm>
          <a:prstGeom prst="rect">
            <a:avLst/>
          </a:prstGeom>
        </p:spPr>
      </p:pic>
      <p:pic>
        <p:nvPicPr>
          <p:cNvPr id="19" name="Picture 18">
            <a:extLst>
              <a:ext uri="{FF2B5EF4-FFF2-40B4-BE49-F238E27FC236}">
                <a16:creationId xmlns:a16="http://schemas.microsoft.com/office/drawing/2014/main" id="{76624A5C-3F9D-A7E7-D572-1703152FFB0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6836061" y="2511441"/>
            <a:ext cx="918006" cy="918006"/>
          </a:xfrm>
          <a:prstGeom prst="rect">
            <a:avLst/>
          </a:prstGeom>
        </p:spPr>
      </p:pic>
      <p:pic>
        <p:nvPicPr>
          <p:cNvPr id="31" name="Graphic 30" descr="Document">
            <a:extLst>
              <a:ext uri="{FF2B5EF4-FFF2-40B4-BE49-F238E27FC236}">
                <a16:creationId xmlns:a16="http://schemas.microsoft.com/office/drawing/2014/main" id="{FE7CFA38-554F-3321-E33D-3280A93E9BE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6847444" y="6788284"/>
            <a:ext cx="914400" cy="914400"/>
          </a:xfrm>
          <a:prstGeom prst="rect">
            <a:avLst/>
          </a:prstGeom>
        </p:spPr>
      </p:pic>
      <p:pic>
        <p:nvPicPr>
          <p:cNvPr id="32" name="Graphic 31" descr="Statistics RTL">
            <a:extLst>
              <a:ext uri="{FF2B5EF4-FFF2-40B4-BE49-F238E27FC236}">
                <a16:creationId xmlns:a16="http://schemas.microsoft.com/office/drawing/2014/main" id="{1087A805-73C3-6C5E-D99E-77FAE9461DDB}"/>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4816137" y="444275"/>
            <a:ext cx="914400" cy="914400"/>
          </a:xfrm>
          <a:prstGeom prst="rect">
            <a:avLst/>
          </a:prstGeom>
        </p:spPr>
      </p:pic>
      <p:sp>
        <p:nvSpPr>
          <p:cNvPr id="23" name="TextBox 22">
            <a:extLst>
              <a:ext uri="{FF2B5EF4-FFF2-40B4-BE49-F238E27FC236}">
                <a16:creationId xmlns:a16="http://schemas.microsoft.com/office/drawing/2014/main" id="{55C5FC90-C3A1-76EB-CEB7-50D3C25E3A67}"/>
              </a:ext>
            </a:extLst>
          </p:cNvPr>
          <p:cNvSpPr txBox="1"/>
          <p:nvPr/>
        </p:nvSpPr>
        <p:spPr>
          <a:xfrm>
            <a:off x="4303653" y="3454209"/>
            <a:ext cx="7662863" cy="3785652"/>
          </a:xfrm>
          <a:prstGeom prst="rect">
            <a:avLst/>
          </a:prstGeom>
          <a:solidFill>
            <a:schemeClr val="accent6">
              <a:lumMod val="20000"/>
              <a:lumOff val="80000"/>
            </a:schemeClr>
          </a:solidFill>
        </p:spPr>
        <p:txBody>
          <a:bodyPr wrap="square">
            <a:spAutoFit/>
          </a:bodyPr>
          <a:lstStyle/>
          <a:p>
            <a:r>
              <a:rPr lang="en-US" sz="2000" dirty="0">
                <a:latin typeface="Segoe UI Semibold" panose="020B0702040204020203" pitchFamily="34" charset="0"/>
                <a:cs typeface="Segoe UI Semibold" panose="020B0702040204020203" pitchFamily="34" charset="0"/>
              </a:rPr>
              <a:t>Factors considered (Justification):</a:t>
            </a:r>
          </a:p>
          <a:p>
            <a:pPr marL="342900" indent="-342900">
              <a:buFont typeface="Wingdings" panose="05000000000000000000" pitchFamily="2" charset="2"/>
              <a:buChar char="v"/>
            </a:pPr>
            <a:r>
              <a:rPr lang="en-US" sz="2000" dirty="0">
                <a:latin typeface="Segoe UI" panose="020B0502040204020203" pitchFamily="34" charset="0"/>
                <a:cs typeface="Segoe UI" panose="020B0502040204020203" pitchFamily="34" charset="0"/>
              </a:rPr>
              <a:t>Location: When buying commercial real estate, location is one of the most crucial factors to take into account. The building should be situated in a desirable area that is easily accessible and connected.</a:t>
            </a:r>
          </a:p>
          <a:p>
            <a:endParaRPr lang="en-US" sz="2000" dirty="0">
              <a:latin typeface="Segoe UI" panose="020B0502040204020203" pitchFamily="34" charset="0"/>
              <a:cs typeface="Segoe UI" panose="020B0502040204020203" pitchFamily="34" charset="0"/>
            </a:endParaRPr>
          </a:p>
          <a:p>
            <a:pPr marL="342900" indent="-342900">
              <a:buFont typeface="Wingdings" panose="05000000000000000000" pitchFamily="2" charset="2"/>
              <a:buChar char="v"/>
            </a:pPr>
            <a:r>
              <a:rPr lang="en-US" sz="2000" dirty="0">
                <a:latin typeface="Segoe UI" panose="020B0502040204020203" pitchFamily="34" charset="0"/>
                <a:cs typeface="Segoe UI" panose="020B0502040204020203" pitchFamily="34" charset="0"/>
              </a:rPr>
              <a:t>Budget: Prior to beginning your commercial real estate investment, you should establish a budget. This will assist you in reducing your options and locating a property that suits your requirements.</a:t>
            </a:r>
          </a:p>
          <a:p>
            <a:pPr marL="342900" indent="-342900">
              <a:buFont typeface="Wingdings" panose="05000000000000000000" pitchFamily="2" charset="2"/>
              <a:buChar char="v"/>
            </a:pPr>
            <a:endParaRPr lang="en-US" sz="2000" dirty="0">
              <a:latin typeface="Segoe UI" panose="020B0502040204020203" pitchFamily="34" charset="0"/>
              <a:cs typeface="Segoe UI" panose="020B0502040204020203" pitchFamily="34" charset="0"/>
            </a:endParaRPr>
          </a:p>
          <a:p>
            <a:pPr marL="342900" indent="-342900">
              <a:buFont typeface="Wingdings" panose="05000000000000000000" pitchFamily="2" charset="2"/>
              <a:buChar char="v"/>
            </a:pPr>
            <a:r>
              <a:rPr lang="en-US" sz="2000" dirty="0">
                <a:latin typeface="Segoe UI" panose="020B0502040204020203" pitchFamily="34" charset="0"/>
                <a:cs typeface="Segoe UI" panose="020B0502040204020203" pitchFamily="34" charset="0"/>
              </a:rPr>
              <a:t>Demand, Economic growth and Infrastructure</a:t>
            </a:r>
            <a:endParaRPr lang="en-IN"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38407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rgbClr val="F5C4AF"/>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5FA8C54-C772-29CD-B570-55E2583B0DCA}"/>
              </a:ext>
            </a:extLst>
          </p:cNvPr>
          <p:cNvSpPr>
            <a:spLocks noGrp="1"/>
          </p:cNvSpPr>
          <p:nvPr>
            <p:ph type="title"/>
          </p:nvPr>
        </p:nvSpPr>
        <p:spPr>
          <a:xfrm>
            <a:off x="6118215" y="546100"/>
            <a:ext cx="5845185" cy="830997"/>
          </a:xfrm>
        </p:spPr>
        <p:txBody>
          <a:bodyPr anchor="ctr"/>
          <a:lstStyle/>
          <a:p>
            <a:r>
              <a:rPr lang="en-US" sz="5400" b="0" dirty="0">
                <a:latin typeface="Segoe UI Semibold" panose="020B0702040204020203" pitchFamily="34" charset="0"/>
                <a:cs typeface="Segoe UI Semibold" panose="020B0702040204020203" pitchFamily="34" charset="0"/>
              </a:rPr>
              <a:t>Table of Contents</a:t>
            </a:r>
            <a:endParaRPr lang="en-IN" sz="5400" b="0" dirty="0">
              <a:latin typeface="Segoe UI Semibold" panose="020B0702040204020203" pitchFamily="34" charset="0"/>
              <a:cs typeface="Segoe UI Semibold" panose="020B0702040204020203" pitchFamily="34" charset="0"/>
            </a:endParaRPr>
          </a:p>
        </p:txBody>
      </p:sp>
      <p:sp>
        <p:nvSpPr>
          <p:cNvPr id="9" name="object 22">
            <a:extLst>
              <a:ext uri="{FF2B5EF4-FFF2-40B4-BE49-F238E27FC236}">
                <a16:creationId xmlns:a16="http://schemas.microsoft.com/office/drawing/2014/main" id="{A7B7FCE3-4FC6-D3C8-7FBC-74FCEE1D320F}"/>
              </a:ext>
            </a:extLst>
          </p:cNvPr>
          <p:cNvSpPr/>
          <p:nvPr/>
        </p:nvSpPr>
        <p:spPr>
          <a:xfrm>
            <a:off x="5494799" y="1554553"/>
            <a:ext cx="6783322" cy="46997"/>
          </a:xfrm>
          <a:prstGeom prst="rect">
            <a:avLst/>
          </a:prstGeom>
          <a:solidFill>
            <a:schemeClr val="accent2">
              <a:lumMod val="50000"/>
            </a:schemeClr>
          </a:solidFill>
        </p:spPr>
        <p:txBody>
          <a:bodyPr wrap="square" lIns="0" tIns="0" rIns="0" bIns="0" rtlCol="0"/>
          <a:lstStyle/>
          <a:p>
            <a:endParaRPr/>
          </a:p>
        </p:txBody>
      </p:sp>
      <p:sp>
        <p:nvSpPr>
          <p:cNvPr id="10" name="TextBox 9">
            <a:extLst>
              <a:ext uri="{FF2B5EF4-FFF2-40B4-BE49-F238E27FC236}">
                <a16:creationId xmlns:a16="http://schemas.microsoft.com/office/drawing/2014/main" id="{4CD3DA6F-34F5-CC46-819E-B3521B24A6EA}"/>
              </a:ext>
            </a:extLst>
          </p:cNvPr>
          <p:cNvSpPr txBox="1"/>
          <p:nvPr/>
        </p:nvSpPr>
        <p:spPr>
          <a:xfrm>
            <a:off x="1729297" y="2189499"/>
            <a:ext cx="15621000" cy="5925340"/>
          </a:xfrm>
          <a:prstGeom prst="rect">
            <a:avLst/>
          </a:prstGeom>
          <a:noFill/>
        </p:spPr>
        <p:txBody>
          <a:bodyPr wrap="square" rtlCol="0">
            <a:spAutoFit/>
          </a:bodyPr>
          <a:lstStyle/>
          <a:p>
            <a:pPr marL="457200" indent="-457200">
              <a:lnSpc>
                <a:spcPct val="150000"/>
              </a:lnSpc>
              <a:buFont typeface="Wingdings" panose="05000000000000000000" pitchFamily="2" charset="2"/>
              <a:buChar char="q"/>
            </a:pPr>
            <a:r>
              <a:rPr lang="en-US" sz="3200" dirty="0"/>
              <a:t>Introduction</a:t>
            </a:r>
          </a:p>
          <a:p>
            <a:pPr marL="457200" indent="-457200">
              <a:lnSpc>
                <a:spcPct val="150000"/>
              </a:lnSpc>
              <a:buFont typeface="Wingdings" panose="05000000000000000000" pitchFamily="2" charset="2"/>
              <a:buChar char="q"/>
            </a:pPr>
            <a:r>
              <a:rPr lang="en-US" sz="3200" dirty="0"/>
              <a:t>Objective</a:t>
            </a:r>
          </a:p>
          <a:p>
            <a:pPr marL="457200" indent="-457200">
              <a:lnSpc>
                <a:spcPct val="150000"/>
              </a:lnSpc>
              <a:buFont typeface="Wingdings" panose="05000000000000000000" pitchFamily="2" charset="2"/>
              <a:buChar char="q"/>
            </a:pPr>
            <a:r>
              <a:rPr lang="en-US" sz="3200" dirty="0"/>
              <a:t>Tools Used</a:t>
            </a:r>
          </a:p>
          <a:p>
            <a:pPr marL="457200" indent="-457200">
              <a:lnSpc>
                <a:spcPct val="150000"/>
              </a:lnSpc>
              <a:buFont typeface="Wingdings" panose="05000000000000000000" pitchFamily="2" charset="2"/>
              <a:buChar char="q"/>
            </a:pPr>
            <a:r>
              <a:rPr lang="en-US" sz="3200" dirty="0"/>
              <a:t>Dashboard Overview</a:t>
            </a:r>
          </a:p>
          <a:p>
            <a:pPr marL="1828800" lvl="3" indent="-457200">
              <a:lnSpc>
                <a:spcPct val="150000"/>
              </a:lnSpc>
              <a:buFont typeface="Wingdings" panose="05000000000000000000" pitchFamily="2" charset="2"/>
              <a:buChar char="§"/>
            </a:pPr>
            <a:r>
              <a:rPr lang="en-US" sz="3200" dirty="0"/>
              <a:t>Stamp and Document Registration Analysis</a:t>
            </a:r>
          </a:p>
          <a:p>
            <a:pPr marL="1828800" lvl="3" indent="-457200">
              <a:lnSpc>
                <a:spcPct val="150000"/>
              </a:lnSpc>
              <a:buFont typeface="Wingdings" panose="05000000000000000000" pitchFamily="2" charset="2"/>
              <a:buChar char="§"/>
            </a:pPr>
            <a:r>
              <a:rPr lang="en-US" sz="3200" dirty="0"/>
              <a:t>Transportation (Vehicle Sales Analysis)</a:t>
            </a:r>
          </a:p>
          <a:p>
            <a:pPr marL="1828800" lvl="3" indent="-457200">
              <a:lnSpc>
                <a:spcPct val="150000"/>
              </a:lnSpc>
              <a:buFont typeface="Wingdings" panose="05000000000000000000" pitchFamily="2" charset="2"/>
              <a:buChar char="§"/>
            </a:pPr>
            <a:r>
              <a:rPr lang="en-US" sz="3200" dirty="0"/>
              <a:t>TS-</a:t>
            </a:r>
            <a:r>
              <a:rPr lang="en-US" sz="3200" dirty="0" err="1"/>
              <a:t>Ipass</a:t>
            </a:r>
            <a:r>
              <a:rPr lang="en-US" sz="3200" dirty="0"/>
              <a:t> (Telangana State Industrial Project Approval and Self Certification System)</a:t>
            </a:r>
          </a:p>
          <a:p>
            <a:pPr marL="457200" indent="-457200">
              <a:lnSpc>
                <a:spcPct val="150000"/>
              </a:lnSpc>
              <a:buFont typeface="Wingdings" panose="05000000000000000000" pitchFamily="2" charset="2"/>
              <a:buChar char="q"/>
            </a:pPr>
            <a:r>
              <a:rPr lang="en-IN" sz="3200" dirty="0"/>
              <a:t>Secondary Research</a:t>
            </a:r>
          </a:p>
        </p:txBody>
      </p:sp>
      <p:pic>
        <p:nvPicPr>
          <p:cNvPr id="12" name="Graphic 11" descr="Table">
            <a:extLst>
              <a:ext uri="{FF2B5EF4-FFF2-40B4-BE49-F238E27FC236}">
                <a16:creationId xmlns:a16="http://schemas.microsoft.com/office/drawing/2014/main" id="{D8288A20-9984-34AE-9347-006AF2C3311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75143" y="451003"/>
            <a:ext cx="1150547" cy="1150547"/>
          </a:xfrm>
          <a:prstGeom prst="rect">
            <a:avLst/>
          </a:prstGeom>
        </p:spPr>
      </p:pic>
      <p:pic>
        <p:nvPicPr>
          <p:cNvPr id="13" name="Picture 12">
            <a:extLst>
              <a:ext uri="{FF2B5EF4-FFF2-40B4-BE49-F238E27FC236}">
                <a16:creationId xmlns:a16="http://schemas.microsoft.com/office/drawing/2014/main" id="{B66F859D-EABD-CE94-DDE8-A0D0E09838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462" y="204590"/>
            <a:ext cx="1743075" cy="1743075"/>
          </a:xfrm>
          <a:prstGeom prst="rect">
            <a:avLst/>
          </a:prstGeom>
        </p:spPr>
      </p:pic>
      <mc:AlternateContent xmlns:mc="http://schemas.openxmlformats.org/markup-compatibility/2006" xmlns:p14="http://schemas.microsoft.com/office/powerpoint/2010/main">
        <mc:Choice Requires="p14">
          <p:contentPart p14:bwMode="auto" r:id="rId5">
            <p14:nvContentPartPr>
              <p14:cNvPr id="20" name="Ink 19">
                <a:extLst>
                  <a:ext uri="{FF2B5EF4-FFF2-40B4-BE49-F238E27FC236}">
                    <a16:creationId xmlns:a16="http://schemas.microsoft.com/office/drawing/2014/main" id="{60D602F5-1074-072C-1CDB-22FD3F507B7C}"/>
                  </a:ext>
                </a:extLst>
              </p14:cNvPr>
              <p14:cNvContentPartPr/>
              <p14:nvPr/>
            </p14:nvContentPartPr>
            <p14:xfrm>
              <a:off x="1729297" y="216789"/>
              <a:ext cx="753120" cy="683280"/>
            </p14:xfrm>
          </p:contentPart>
        </mc:Choice>
        <mc:Fallback xmlns="">
          <p:pic>
            <p:nvPicPr>
              <p:cNvPr id="20" name="Ink 19">
                <a:extLst>
                  <a:ext uri="{FF2B5EF4-FFF2-40B4-BE49-F238E27FC236}">
                    <a16:creationId xmlns:a16="http://schemas.microsoft.com/office/drawing/2014/main" id="{60D602F5-1074-072C-1CDB-22FD3F507B7C}"/>
                  </a:ext>
                </a:extLst>
              </p:cNvPr>
              <p:cNvPicPr/>
              <p:nvPr/>
            </p:nvPicPr>
            <p:blipFill>
              <a:blip r:embed="rId6"/>
              <a:stretch>
                <a:fillRect/>
              </a:stretch>
            </p:blipFill>
            <p:spPr>
              <a:xfrm>
                <a:off x="1693297" y="144789"/>
                <a:ext cx="824760" cy="8269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1" name="Ink 20">
                <a:extLst>
                  <a:ext uri="{FF2B5EF4-FFF2-40B4-BE49-F238E27FC236}">
                    <a16:creationId xmlns:a16="http://schemas.microsoft.com/office/drawing/2014/main" id="{F00E7836-2922-A704-E700-B4320A6C1AFA}"/>
                  </a:ext>
                </a:extLst>
              </p14:cNvPr>
              <p14:cNvContentPartPr/>
              <p14:nvPr/>
            </p14:nvContentPartPr>
            <p14:xfrm>
              <a:off x="590977" y="159549"/>
              <a:ext cx="1982160" cy="1948680"/>
            </p14:xfrm>
          </p:contentPart>
        </mc:Choice>
        <mc:Fallback xmlns="">
          <p:pic>
            <p:nvPicPr>
              <p:cNvPr id="21" name="Ink 20">
                <a:extLst>
                  <a:ext uri="{FF2B5EF4-FFF2-40B4-BE49-F238E27FC236}">
                    <a16:creationId xmlns:a16="http://schemas.microsoft.com/office/drawing/2014/main" id="{F00E7836-2922-A704-E700-B4320A6C1AFA}"/>
                  </a:ext>
                </a:extLst>
              </p:cNvPr>
              <p:cNvPicPr/>
              <p:nvPr/>
            </p:nvPicPr>
            <p:blipFill>
              <a:blip r:embed="rId8"/>
              <a:stretch>
                <a:fillRect/>
              </a:stretch>
            </p:blipFill>
            <p:spPr>
              <a:xfrm>
                <a:off x="555337" y="87909"/>
                <a:ext cx="2053800" cy="20923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2" name="Ink 21">
                <a:extLst>
                  <a:ext uri="{FF2B5EF4-FFF2-40B4-BE49-F238E27FC236}">
                    <a16:creationId xmlns:a16="http://schemas.microsoft.com/office/drawing/2014/main" id="{BDC38FA6-4A1F-538A-5C07-BB99F6FC9086}"/>
                  </a:ext>
                </a:extLst>
              </p14:cNvPr>
              <p14:cNvContentPartPr/>
              <p14:nvPr/>
            </p14:nvContentPartPr>
            <p14:xfrm>
              <a:off x="622657" y="857229"/>
              <a:ext cx="510120" cy="1145880"/>
            </p14:xfrm>
          </p:contentPart>
        </mc:Choice>
        <mc:Fallback xmlns="">
          <p:pic>
            <p:nvPicPr>
              <p:cNvPr id="22" name="Ink 21">
                <a:extLst>
                  <a:ext uri="{FF2B5EF4-FFF2-40B4-BE49-F238E27FC236}">
                    <a16:creationId xmlns:a16="http://schemas.microsoft.com/office/drawing/2014/main" id="{BDC38FA6-4A1F-538A-5C07-BB99F6FC9086}"/>
                  </a:ext>
                </a:extLst>
              </p:cNvPr>
              <p:cNvPicPr/>
              <p:nvPr/>
            </p:nvPicPr>
            <p:blipFill>
              <a:blip r:embed="rId10"/>
              <a:stretch>
                <a:fillRect/>
              </a:stretch>
            </p:blipFill>
            <p:spPr>
              <a:xfrm>
                <a:off x="587017" y="785589"/>
                <a:ext cx="581760" cy="12895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3" name="Ink 22">
                <a:extLst>
                  <a:ext uri="{FF2B5EF4-FFF2-40B4-BE49-F238E27FC236}">
                    <a16:creationId xmlns:a16="http://schemas.microsoft.com/office/drawing/2014/main" id="{82C7FBEE-3365-BE6C-B521-86EFA19765E5}"/>
                  </a:ext>
                </a:extLst>
              </p14:cNvPr>
              <p14:cNvContentPartPr/>
              <p14:nvPr/>
            </p14:nvContentPartPr>
            <p14:xfrm>
              <a:off x="385777" y="108789"/>
              <a:ext cx="1123560" cy="457560"/>
            </p14:xfrm>
          </p:contentPart>
        </mc:Choice>
        <mc:Fallback xmlns="">
          <p:pic>
            <p:nvPicPr>
              <p:cNvPr id="23" name="Ink 22">
                <a:extLst>
                  <a:ext uri="{FF2B5EF4-FFF2-40B4-BE49-F238E27FC236}">
                    <a16:creationId xmlns:a16="http://schemas.microsoft.com/office/drawing/2014/main" id="{82C7FBEE-3365-BE6C-B521-86EFA19765E5}"/>
                  </a:ext>
                </a:extLst>
              </p:cNvPr>
              <p:cNvPicPr/>
              <p:nvPr/>
            </p:nvPicPr>
            <p:blipFill>
              <a:blip r:embed="rId12"/>
              <a:stretch>
                <a:fillRect/>
              </a:stretch>
            </p:blipFill>
            <p:spPr>
              <a:xfrm>
                <a:off x="349777" y="37149"/>
                <a:ext cx="1195200" cy="6012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4" name="Ink 23">
                <a:extLst>
                  <a:ext uri="{FF2B5EF4-FFF2-40B4-BE49-F238E27FC236}">
                    <a16:creationId xmlns:a16="http://schemas.microsoft.com/office/drawing/2014/main" id="{0C13985A-1DEE-B192-A5FF-69E195C89E01}"/>
                  </a:ext>
                </a:extLst>
              </p14:cNvPr>
              <p14:cNvContentPartPr/>
              <p14:nvPr/>
            </p14:nvContentPartPr>
            <p14:xfrm>
              <a:off x="576937" y="420909"/>
              <a:ext cx="264960" cy="984240"/>
            </p14:xfrm>
          </p:contentPart>
        </mc:Choice>
        <mc:Fallback xmlns="">
          <p:pic>
            <p:nvPicPr>
              <p:cNvPr id="24" name="Ink 23">
                <a:extLst>
                  <a:ext uri="{FF2B5EF4-FFF2-40B4-BE49-F238E27FC236}">
                    <a16:creationId xmlns:a16="http://schemas.microsoft.com/office/drawing/2014/main" id="{0C13985A-1DEE-B192-A5FF-69E195C89E01}"/>
                  </a:ext>
                </a:extLst>
              </p:cNvPr>
              <p:cNvPicPr/>
              <p:nvPr/>
            </p:nvPicPr>
            <p:blipFill>
              <a:blip r:embed="rId14"/>
              <a:stretch>
                <a:fillRect/>
              </a:stretch>
            </p:blipFill>
            <p:spPr>
              <a:xfrm>
                <a:off x="540937" y="348909"/>
                <a:ext cx="336600" cy="1127880"/>
              </a:xfrm>
              <a:prstGeom prst="rect">
                <a:avLst/>
              </a:prstGeom>
            </p:spPr>
          </p:pic>
        </mc:Fallback>
      </mc:AlternateContent>
      <p:sp>
        <p:nvSpPr>
          <p:cNvPr id="2" name="object 4">
            <a:extLst>
              <a:ext uri="{FF2B5EF4-FFF2-40B4-BE49-F238E27FC236}">
                <a16:creationId xmlns:a16="http://schemas.microsoft.com/office/drawing/2014/main" id="{10D8AA6B-84E8-1575-807E-4F2AA1F6F6C2}"/>
              </a:ext>
            </a:extLst>
          </p:cNvPr>
          <p:cNvSpPr/>
          <p:nvPr/>
        </p:nvSpPr>
        <p:spPr>
          <a:xfrm>
            <a:off x="12265670" y="2003282"/>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60000"/>
              <a:lumOff val="40000"/>
            </a:schemeClr>
          </a:solidFill>
        </p:spPr>
        <p:txBody>
          <a:bodyPr wrap="square" lIns="0" tIns="0" rIns="0" bIns="0" rtlCol="0"/>
          <a:lstStyle/>
          <a:p>
            <a:endParaRPr/>
          </a:p>
        </p:txBody>
      </p:sp>
      <p:sp>
        <p:nvSpPr>
          <p:cNvPr id="3" name="object 5">
            <a:extLst>
              <a:ext uri="{FF2B5EF4-FFF2-40B4-BE49-F238E27FC236}">
                <a16:creationId xmlns:a16="http://schemas.microsoft.com/office/drawing/2014/main" id="{ED3C9D0B-4B24-F612-6CD0-44A564F8605D}"/>
              </a:ext>
            </a:extLst>
          </p:cNvPr>
          <p:cNvSpPr/>
          <p:nvPr/>
        </p:nvSpPr>
        <p:spPr>
          <a:xfrm>
            <a:off x="14278173" y="4009841"/>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50000"/>
            </a:schemeClr>
          </a:solidFill>
        </p:spPr>
        <p:txBody>
          <a:bodyPr wrap="square" lIns="0" tIns="0" rIns="0" bIns="0" rtlCol="0"/>
          <a:lstStyle/>
          <a:p>
            <a:endParaRPr/>
          </a:p>
        </p:txBody>
      </p:sp>
      <p:sp>
        <p:nvSpPr>
          <p:cNvPr id="4" name="object 7">
            <a:extLst>
              <a:ext uri="{FF2B5EF4-FFF2-40B4-BE49-F238E27FC236}">
                <a16:creationId xmlns:a16="http://schemas.microsoft.com/office/drawing/2014/main" id="{16AF696B-362A-2748-61AF-3AAEF482B560}"/>
              </a:ext>
            </a:extLst>
          </p:cNvPr>
          <p:cNvSpPr/>
          <p:nvPr/>
        </p:nvSpPr>
        <p:spPr>
          <a:xfrm>
            <a:off x="14278173" y="0"/>
            <a:ext cx="2009775" cy="2006600"/>
          </a:xfrm>
          <a:custGeom>
            <a:avLst/>
            <a:gdLst/>
            <a:ahLst/>
            <a:cxnLst/>
            <a:rect l="l" t="t" r="r" b="b"/>
            <a:pathLst>
              <a:path w="2009775" h="2006600">
                <a:moveTo>
                  <a:pt x="0" y="2006498"/>
                </a:moveTo>
                <a:lnTo>
                  <a:pt x="0" y="0"/>
                </a:lnTo>
                <a:lnTo>
                  <a:pt x="2009774" y="0"/>
                </a:lnTo>
                <a:lnTo>
                  <a:pt x="2009774" y="2006498"/>
                </a:lnTo>
                <a:lnTo>
                  <a:pt x="0" y="2006498"/>
                </a:lnTo>
                <a:close/>
              </a:path>
            </a:pathLst>
          </a:custGeom>
          <a:solidFill>
            <a:schemeClr val="accent2">
              <a:lumMod val="50000"/>
            </a:schemeClr>
          </a:solidFill>
        </p:spPr>
        <p:txBody>
          <a:bodyPr wrap="square" lIns="0" tIns="0" rIns="0" bIns="0" rtlCol="0"/>
          <a:lstStyle/>
          <a:p>
            <a:endParaRPr/>
          </a:p>
        </p:txBody>
      </p:sp>
      <p:sp>
        <p:nvSpPr>
          <p:cNvPr id="5" name="object 4">
            <a:extLst>
              <a:ext uri="{FF2B5EF4-FFF2-40B4-BE49-F238E27FC236}">
                <a16:creationId xmlns:a16="http://schemas.microsoft.com/office/drawing/2014/main" id="{87D56C96-98B0-8F39-0383-4BB6315B348E}"/>
              </a:ext>
            </a:extLst>
          </p:cNvPr>
          <p:cNvSpPr/>
          <p:nvPr/>
        </p:nvSpPr>
        <p:spPr>
          <a:xfrm>
            <a:off x="16278225" y="2000066"/>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60000"/>
              <a:lumOff val="40000"/>
            </a:schemeClr>
          </a:solidFill>
        </p:spPr>
        <p:txBody>
          <a:bodyPr wrap="square" lIns="0" tIns="0" rIns="0" bIns="0" rtlCol="0"/>
          <a:lstStyle/>
          <a:p>
            <a:endParaRPr/>
          </a:p>
        </p:txBody>
      </p:sp>
      <p:pic>
        <p:nvPicPr>
          <p:cNvPr id="7" name="Graphic 6" descr="Bus">
            <a:extLst>
              <a:ext uri="{FF2B5EF4-FFF2-40B4-BE49-F238E27FC236}">
                <a16:creationId xmlns:a16="http://schemas.microsoft.com/office/drawing/2014/main" id="{DB720F0A-9963-7087-66DC-5FAA68B04CBA}"/>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6825912" y="2547753"/>
            <a:ext cx="914400" cy="914400"/>
          </a:xfrm>
          <a:prstGeom prst="rect">
            <a:avLst/>
          </a:prstGeom>
        </p:spPr>
      </p:pic>
      <p:pic>
        <p:nvPicPr>
          <p:cNvPr id="8" name="Picture 7">
            <a:extLst>
              <a:ext uri="{FF2B5EF4-FFF2-40B4-BE49-F238E27FC236}">
                <a16:creationId xmlns:a16="http://schemas.microsoft.com/office/drawing/2014/main" id="{3963CD32-D795-C59A-8610-75B9F9239C6E}"/>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2725400" y="2547753"/>
            <a:ext cx="918006" cy="918006"/>
          </a:xfrm>
          <a:prstGeom prst="rect">
            <a:avLst/>
          </a:prstGeom>
        </p:spPr>
      </p:pic>
      <p:pic>
        <p:nvPicPr>
          <p:cNvPr id="11" name="Graphic 10" descr="Statistics RTL">
            <a:extLst>
              <a:ext uri="{FF2B5EF4-FFF2-40B4-BE49-F238E27FC236}">
                <a16:creationId xmlns:a16="http://schemas.microsoft.com/office/drawing/2014/main" id="{2CD36122-C149-21BE-39EC-C8E84AD1AC8D}"/>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4825860" y="546100"/>
            <a:ext cx="914400" cy="914400"/>
          </a:xfrm>
          <a:prstGeom prst="rect">
            <a:avLst/>
          </a:prstGeom>
        </p:spPr>
      </p:pic>
      <p:pic>
        <p:nvPicPr>
          <p:cNvPr id="14" name="Graphic 13" descr="Document">
            <a:extLst>
              <a:ext uri="{FF2B5EF4-FFF2-40B4-BE49-F238E27FC236}">
                <a16:creationId xmlns:a16="http://schemas.microsoft.com/office/drawing/2014/main" id="{BA606AB2-6208-4008-B1AC-4E56D4DDDB47}"/>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4825860" y="4476317"/>
            <a:ext cx="914400" cy="914400"/>
          </a:xfrm>
          <a:prstGeom prst="rect">
            <a:avLst/>
          </a:prstGeom>
        </p:spPr>
      </p:pic>
      <p:sp>
        <p:nvSpPr>
          <p:cNvPr id="15" name="object 9">
            <a:extLst>
              <a:ext uri="{FF2B5EF4-FFF2-40B4-BE49-F238E27FC236}">
                <a16:creationId xmlns:a16="http://schemas.microsoft.com/office/drawing/2014/main" id="{860B51A5-7AB1-1025-C028-5D9B82120255}"/>
              </a:ext>
            </a:extLst>
          </p:cNvPr>
          <p:cNvSpPr/>
          <p:nvPr/>
        </p:nvSpPr>
        <p:spPr>
          <a:xfrm>
            <a:off x="16411575" y="8473093"/>
            <a:ext cx="1743074" cy="1743074"/>
          </a:xfrm>
          <a:prstGeom prst="rect">
            <a:avLst/>
          </a:prstGeom>
          <a:blipFill>
            <a:blip r:embed="rId22" cstate="print"/>
            <a:stretch>
              <a:fillRect/>
            </a:stretch>
          </a:blipFill>
        </p:spPr>
        <p:txBody>
          <a:bodyPr wrap="square" lIns="0" tIns="0" rIns="0" bIns="0" rtlCol="0"/>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rgbClr val="F5C4AF"/>
        </a:solidFill>
        <a:effectLst/>
      </p:bgPr>
    </p:bg>
    <p:spTree>
      <p:nvGrpSpPr>
        <p:cNvPr id="1" name=""/>
        <p:cNvGrpSpPr/>
        <p:nvPr/>
      </p:nvGrpSpPr>
      <p:grpSpPr>
        <a:xfrm>
          <a:off x="0" y="0"/>
          <a:ext cx="0" cy="0"/>
          <a:chOff x="0" y="0"/>
          <a:chExt cx="0" cy="0"/>
        </a:xfrm>
      </p:grpSpPr>
      <p:sp>
        <p:nvSpPr>
          <p:cNvPr id="10" name="Title 5">
            <a:extLst>
              <a:ext uri="{FF2B5EF4-FFF2-40B4-BE49-F238E27FC236}">
                <a16:creationId xmlns:a16="http://schemas.microsoft.com/office/drawing/2014/main" id="{1AE5EC2B-3842-EECA-A5AF-1CFCB04908E0}"/>
              </a:ext>
            </a:extLst>
          </p:cNvPr>
          <p:cNvSpPr>
            <a:spLocks noGrp="1"/>
          </p:cNvSpPr>
          <p:nvPr>
            <p:ph type="title"/>
          </p:nvPr>
        </p:nvSpPr>
        <p:spPr>
          <a:xfrm>
            <a:off x="2943223" y="546100"/>
            <a:ext cx="11001377" cy="830997"/>
          </a:xfrm>
        </p:spPr>
        <p:txBody>
          <a:bodyPr anchor="ctr"/>
          <a:lstStyle/>
          <a:p>
            <a:pPr algn="ctr"/>
            <a:r>
              <a:rPr lang="en-US" sz="5400" b="0" dirty="0">
                <a:latin typeface="Segoe UI Semibold" panose="020B0702040204020203" pitchFamily="34" charset="0"/>
                <a:cs typeface="Segoe UI Semibold" panose="020B0702040204020203" pitchFamily="34" charset="0"/>
              </a:rPr>
              <a:t>Secondary Research</a:t>
            </a:r>
            <a:endParaRPr lang="en-IN" sz="5400" b="0" dirty="0">
              <a:latin typeface="Segoe UI Semibold" panose="020B0702040204020203" pitchFamily="34" charset="0"/>
              <a:cs typeface="Segoe UI Semibold" panose="020B0702040204020203" pitchFamily="34" charset="0"/>
            </a:endParaRPr>
          </a:p>
        </p:txBody>
      </p:sp>
      <p:pic>
        <p:nvPicPr>
          <p:cNvPr id="20" name="Picture 19">
            <a:extLst>
              <a:ext uri="{FF2B5EF4-FFF2-40B4-BE49-F238E27FC236}">
                <a16:creationId xmlns:a16="http://schemas.microsoft.com/office/drawing/2014/main" id="{F6E11D3C-175C-F8D9-2435-1E1601556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462" y="204590"/>
            <a:ext cx="1743075" cy="1743075"/>
          </a:xfrm>
          <a:prstGeom prst="rect">
            <a:avLst/>
          </a:prstGeom>
        </p:spPr>
      </p:pic>
      <p:sp>
        <p:nvSpPr>
          <p:cNvPr id="21" name="object 9">
            <a:extLst>
              <a:ext uri="{FF2B5EF4-FFF2-40B4-BE49-F238E27FC236}">
                <a16:creationId xmlns:a16="http://schemas.microsoft.com/office/drawing/2014/main" id="{24B26143-87EA-C60C-3441-ADFA298706AC}"/>
              </a:ext>
            </a:extLst>
          </p:cNvPr>
          <p:cNvSpPr/>
          <p:nvPr/>
        </p:nvSpPr>
        <p:spPr>
          <a:xfrm>
            <a:off x="16411575" y="8473093"/>
            <a:ext cx="1743074" cy="1743074"/>
          </a:xfrm>
          <a:prstGeom prst="rect">
            <a:avLst/>
          </a:prstGeom>
          <a:blipFill>
            <a:blip r:embed="rId3" cstate="print"/>
            <a:stretch>
              <a:fillRect/>
            </a:stretch>
          </a:blipFill>
        </p:spPr>
        <p:txBody>
          <a:bodyPr wrap="square" lIns="0" tIns="0" rIns="0" bIns="0" rtlCol="0"/>
          <a:lstStyle/>
          <a:p>
            <a:endParaRPr/>
          </a:p>
        </p:txBody>
      </p:sp>
      <p:sp>
        <p:nvSpPr>
          <p:cNvPr id="22" name="object 22">
            <a:extLst>
              <a:ext uri="{FF2B5EF4-FFF2-40B4-BE49-F238E27FC236}">
                <a16:creationId xmlns:a16="http://schemas.microsoft.com/office/drawing/2014/main" id="{B3666A2A-C12B-5035-3DAB-B708D280FEDE}"/>
              </a:ext>
            </a:extLst>
          </p:cNvPr>
          <p:cNvSpPr/>
          <p:nvPr/>
        </p:nvSpPr>
        <p:spPr>
          <a:xfrm>
            <a:off x="5105400" y="1358675"/>
            <a:ext cx="6629400" cy="45719"/>
          </a:xfrm>
          <a:prstGeom prst="rect">
            <a:avLst/>
          </a:prstGeom>
          <a:solidFill>
            <a:schemeClr val="accent2">
              <a:lumMod val="50000"/>
            </a:schemeClr>
          </a:solidFill>
        </p:spPr>
        <p:txBody>
          <a:bodyPr wrap="square" lIns="0" tIns="0" rIns="0" bIns="0" rtlCol="0"/>
          <a:lstStyle/>
          <a:p>
            <a:endParaRP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050AC695-245A-2AEA-EA3A-20F234DECBAB}"/>
                  </a:ext>
                </a:extLst>
              </p14:cNvPr>
              <p14:cNvContentPartPr/>
              <p14:nvPr/>
            </p14:nvContentPartPr>
            <p14:xfrm>
              <a:off x="1647905" y="1239042"/>
              <a:ext cx="957240" cy="842400"/>
            </p14:xfrm>
          </p:contentPart>
        </mc:Choice>
        <mc:Fallback xmlns="">
          <p:pic>
            <p:nvPicPr>
              <p:cNvPr id="2" name="Ink 1">
                <a:extLst>
                  <a:ext uri="{FF2B5EF4-FFF2-40B4-BE49-F238E27FC236}">
                    <a16:creationId xmlns:a16="http://schemas.microsoft.com/office/drawing/2014/main" id="{050AC695-245A-2AEA-EA3A-20F234DECBAB}"/>
                  </a:ext>
                </a:extLst>
              </p:cNvPr>
              <p:cNvPicPr/>
              <p:nvPr/>
            </p:nvPicPr>
            <p:blipFill>
              <a:blip r:embed="rId5"/>
              <a:stretch>
                <a:fillRect/>
              </a:stretch>
            </p:blipFill>
            <p:spPr>
              <a:xfrm>
                <a:off x="1611905" y="1167011"/>
                <a:ext cx="1028880" cy="986101"/>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CCA9571A-4CA1-3FE5-C89D-4008AA17AFC3}"/>
                  </a:ext>
                </a:extLst>
              </p14:cNvPr>
              <p14:cNvContentPartPr/>
              <p14:nvPr/>
            </p14:nvContentPartPr>
            <p14:xfrm>
              <a:off x="1697225" y="123042"/>
              <a:ext cx="798840" cy="870480"/>
            </p14:xfrm>
          </p:contentPart>
        </mc:Choice>
        <mc:Fallback xmlns="">
          <p:pic>
            <p:nvPicPr>
              <p:cNvPr id="4" name="Ink 3">
                <a:extLst>
                  <a:ext uri="{FF2B5EF4-FFF2-40B4-BE49-F238E27FC236}">
                    <a16:creationId xmlns:a16="http://schemas.microsoft.com/office/drawing/2014/main" id="{CCA9571A-4CA1-3FE5-C89D-4008AA17AFC3}"/>
                  </a:ext>
                </a:extLst>
              </p:cNvPr>
              <p:cNvPicPr/>
              <p:nvPr/>
            </p:nvPicPr>
            <p:blipFill>
              <a:blip r:embed="rId7"/>
              <a:stretch>
                <a:fillRect/>
              </a:stretch>
            </p:blipFill>
            <p:spPr>
              <a:xfrm>
                <a:off x="1661225" y="51042"/>
                <a:ext cx="870480" cy="10141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39DA5425-F246-D9C6-3667-D04B26E72CB6}"/>
                  </a:ext>
                </a:extLst>
              </p14:cNvPr>
              <p14:cNvContentPartPr/>
              <p14:nvPr/>
            </p14:nvContentPartPr>
            <p14:xfrm>
              <a:off x="485105" y="146802"/>
              <a:ext cx="2003760" cy="1904760"/>
            </p14:xfrm>
          </p:contentPart>
        </mc:Choice>
        <mc:Fallback xmlns="">
          <p:pic>
            <p:nvPicPr>
              <p:cNvPr id="5" name="Ink 4">
                <a:extLst>
                  <a:ext uri="{FF2B5EF4-FFF2-40B4-BE49-F238E27FC236}">
                    <a16:creationId xmlns:a16="http://schemas.microsoft.com/office/drawing/2014/main" id="{39DA5425-F246-D9C6-3667-D04B26E72CB6}"/>
                  </a:ext>
                </a:extLst>
              </p:cNvPr>
              <p:cNvPicPr/>
              <p:nvPr/>
            </p:nvPicPr>
            <p:blipFill>
              <a:blip r:embed="rId9"/>
              <a:stretch>
                <a:fillRect/>
              </a:stretch>
            </p:blipFill>
            <p:spPr>
              <a:xfrm>
                <a:off x="449105" y="74788"/>
                <a:ext cx="2075400" cy="2048427"/>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393D6F27-6C50-8782-5494-1C549EAB1C3B}"/>
                  </a:ext>
                </a:extLst>
              </p14:cNvPr>
              <p14:cNvContentPartPr/>
              <p14:nvPr/>
            </p14:nvContentPartPr>
            <p14:xfrm>
              <a:off x="2397065" y="1136802"/>
              <a:ext cx="12960" cy="146880"/>
            </p14:xfrm>
          </p:contentPart>
        </mc:Choice>
        <mc:Fallback xmlns="">
          <p:pic>
            <p:nvPicPr>
              <p:cNvPr id="6" name="Ink 5">
                <a:extLst>
                  <a:ext uri="{FF2B5EF4-FFF2-40B4-BE49-F238E27FC236}">
                    <a16:creationId xmlns:a16="http://schemas.microsoft.com/office/drawing/2014/main" id="{393D6F27-6C50-8782-5494-1C549EAB1C3B}"/>
                  </a:ext>
                </a:extLst>
              </p:cNvPr>
              <p:cNvPicPr/>
              <p:nvPr/>
            </p:nvPicPr>
            <p:blipFill>
              <a:blip r:embed="rId11"/>
              <a:stretch>
                <a:fillRect/>
              </a:stretch>
            </p:blipFill>
            <p:spPr>
              <a:xfrm>
                <a:off x="2361065" y="1064978"/>
                <a:ext cx="84600" cy="290169"/>
              </a:xfrm>
              <a:prstGeom prst="rect">
                <a:avLst/>
              </a:prstGeom>
            </p:spPr>
          </p:pic>
        </mc:Fallback>
      </mc:AlternateContent>
      <p:sp>
        <p:nvSpPr>
          <p:cNvPr id="3" name="TextBox 2">
            <a:extLst>
              <a:ext uri="{FF2B5EF4-FFF2-40B4-BE49-F238E27FC236}">
                <a16:creationId xmlns:a16="http://schemas.microsoft.com/office/drawing/2014/main" id="{284057DA-7572-7960-E0CB-711412F6AA14}"/>
              </a:ext>
            </a:extLst>
          </p:cNvPr>
          <p:cNvSpPr txBox="1"/>
          <p:nvPr/>
        </p:nvSpPr>
        <p:spPr>
          <a:xfrm>
            <a:off x="2166937" y="1744577"/>
            <a:ext cx="11777663" cy="1015663"/>
          </a:xfrm>
          <a:prstGeom prst="rect">
            <a:avLst/>
          </a:prstGeom>
          <a:noFill/>
        </p:spPr>
        <p:txBody>
          <a:bodyPr wrap="square" rtlCol="0">
            <a:spAutoFit/>
          </a:bodyPr>
          <a:lstStyle/>
          <a:p>
            <a:pPr algn="l"/>
            <a:r>
              <a:rPr lang="en-US" sz="2000" dirty="0">
                <a:latin typeface="Segoe UI" panose="020B0502040204020203" pitchFamily="34" charset="0"/>
                <a:cs typeface="Segoe UI" panose="020B0502040204020203" pitchFamily="34" charset="0"/>
              </a:rPr>
              <a:t>2. What significant policies or initiatives were put into effect to enhance economic growth, investments, and employment in Telangana by the current government? Can we quantify the impact of these policies using available data?</a:t>
            </a:r>
          </a:p>
        </p:txBody>
      </p:sp>
      <p:sp>
        <p:nvSpPr>
          <p:cNvPr id="23" name="TextBox 22">
            <a:extLst>
              <a:ext uri="{FF2B5EF4-FFF2-40B4-BE49-F238E27FC236}">
                <a16:creationId xmlns:a16="http://schemas.microsoft.com/office/drawing/2014/main" id="{55C5FC90-C3A1-76EB-CEB7-50D3C25E3A67}"/>
              </a:ext>
            </a:extLst>
          </p:cNvPr>
          <p:cNvSpPr txBox="1"/>
          <p:nvPr/>
        </p:nvSpPr>
        <p:spPr>
          <a:xfrm>
            <a:off x="1680562" y="2894017"/>
            <a:ext cx="12084009" cy="7017306"/>
          </a:xfrm>
          <a:prstGeom prst="rect">
            <a:avLst/>
          </a:prstGeom>
          <a:solidFill>
            <a:schemeClr val="accent6">
              <a:lumMod val="20000"/>
              <a:lumOff val="80000"/>
            </a:schemeClr>
          </a:solidFill>
        </p:spPr>
        <p:txBody>
          <a:bodyPr wrap="square">
            <a:spAutoFit/>
          </a:bodyPr>
          <a:lstStyle/>
          <a:p>
            <a:pPr algn="l">
              <a:buFont typeface="Arial" panose="020B0604020202020204" pitchFamily="34" charset="0"/>
              <a:buChar char="•"/>
            </a:pPr>
            <a:r>
              <a:rPr lang="en-US" b="1" i="0" dirty="0">
                <a:effectLst/>
                <a:latin typeface="Segoe UI" panose="020B0502040204020203" pitchFamily="34" charset="0"/>
                <a:cs typeface="Segoe UI" panose="020B0502040204020203" pitchFamily="34" charset="0"/>
              </a:rPr>
              <a:t>TS-</a:t>
            </a:r>
            <a:r>
              <a:rPr lang="en-US" b="1" i="0" dirty="0" err="1">
                <a:effectLst/>
                <a:latin typeface="Segoe UI" panose="020B0502040204020203" pitchFamily="34" charset="0"/>
                <a:cs typeface="Segoe UI" panose="020B0502040204020203" pitchFamily="34" charset="0"/>
              </a:rPr>
              <a:t>iPASS</a:t>
            </a:r>
            <a:r>
              <a:rPr lang="en-US" b="1" i="0" dirty="0">
                <a:effectLst/>
                <a:latin typeface="Segoe UI" panose="020B0502040204020203" pitchFamily="34" charset="0"/>
                <a:cs typeface="Segoe UI" panose="020B0502040204020203" pitchFamily="34" charset="0"/>
              </a:rPr>
              <a:t>: </a:t>
            </a:r>
            <a:r>
              <a:rPr lang="en-US" b="0" i="0" dirty="0">
                <a:effectLst/>
                <a:latin typeface="Segoe UI" panose="020B0502040204020203" pitchFamily="34" charset="0"/>
                <a:cs typeface="Segoe UI" panose="020B0502040204020203" pitchFamily="34" charset="0"/>
              </a:rPr>
              <a:t>The Telangana State Industrial Project Approval and Self-Certification System (TS-</a:t>
            </a:r>
            <a:r>
              <a:rPr lang="en-US" b="0" i="0" dirty="0" err="1">
                <a:effectLst/>
                <a:latin typeface="Segoe UI" panose="020B0502040204020203" pitchFamily="34" charset="0"/>
                <a:cs typeface="Segoe UI" panose="020B0502040204020203" pitchFamily="34" charset="0"/>
              </a:rPr>
              <a:t>iPASS</a:t>
            </a:r>
            <a:r>
              <a:rPr lang="en-US" b="0" i="0" dirty="0">
                <a:effectLst/>
                <a:latin typeface="Segoe UI" panose="020B0502040204020203" pitchFamily="34" charset="0"/>
                <a:cs typeface="Segoe UI" panose="020B0502040204020203" pitchFamily="34" charset="0"/>
              </a:rPr>
              <a:t>) is a single-window clearance system for industrial projects. It has made it much easier and faster for businesses to set up and operate in Telangana.</a:t>
            </a:r>
          </a:p>
          <a:p>
            <a:pPr algn="l">
              <a:buFont typeface="Arial" panose="020B0604020202020204" pitchFamily="34" charset="0"/>
              <a:buChar char="•"/>
            </a:pPr>
            <a:endParaRPr lang="en-US" b="0" i="0" dirty="0">
              <a:effectLst/>
              <a:latin typeface="Segoe UI" panose="020B0502040204020203" pitchFamily="34" charset="0"/>
              <a:cs typeface="Segoe UI" panose="020B0502040204020203" pitchFamily="34" charset="0"/>
            </a:endParaRPr>
          </a:p>
          <a:p>
            <a:pPr algn="l">
              <a:buFont typeface="Arial" panose="020B0604020202020204" pitchFamily="34" charset="0"/>
              <a:buChar char="•"/>
            </a:pPr>
            <a:r>
              <a:rPr lang="en-US" b="1" i="0" dirty="0">
                <a:effectLst/>
                <a:latin typeface="Segoe UI" panose="020B0502040204020203" pitchFamily="34" charset="0"/>
                <a:cs typeface="Segoe UI" panose="020B0502040204020203" pitchFamily="34" charset="0"/>
              </a:rPr>
              <a:t>TS-</a:t>
            </a:r>
            <a:r>
              <a:rPr lang="en-US" b="1" i="0" dirty="0" err="1">
                <a:effectLst/>
                <a:latin typeface="Segoe UI" panose="020B0502040204020203" pitchFamily="34" charset="0"/>
                <a:cs typeface="Segoe UI" panose="020B0502040204020203" pitchFamily="34" charset="0"/>
              </a:rPr>
              <a:t>bPASS</a:t>
            </a:r>
            <a:r>
              <a:rPr lang="en-US" b="1" i="0" dirty="0">
                <a:effectLst/>
                <a:latin typeface="Segoe UI" panose="020B0502040204020203" pitchFamily="34" charset="0"/>
                <a:cs typeface="Segoe UI" panose="020B0502040204020203" pitchFamily="34" charset="0"/>
              </a:rPr>
              <a:t>: </a:t>
            </a:r>
            <a:r>
              <a:rPr lang="en-US" b="0" i="0" dirty="0">
                <a:effectLst/>
                <a:latin typeface="Segoe UI" panose="020B0502040204020203" pitchFamily="34" charset="0"/>
                <a:cs typeface="Segoe UI" panose="020B0502040204020203" pitchFamily="34" charset="0"/>
              </a:rPr>
              <a:t>The Telangana State Building Permission Approval and Self-Certification System (TS-</a:t>
            </a:r>
            <a:r>
              <a:rPr lang="en-US" b="0" i="0" dirty="0" err="1">
                <a:effectLst/>
                <a:latin typeface="Segoe UI" panose="020B0502040204020203" pitchFamily="34" charset="0"/>
                <a:cs typeface="Segoe UI" panose="020B0502040204020203" pitchFamily="34" charset="0"/>
              </a:rPr>
              <a:t>bPASS</a:t>
            </a:r>
            <a:r>
              <a:rPr lang="en-US" b="0" i="0" dirty="0">
                <a:effectLst/>
                <a:latin typeface="Segoe UI" panose="020B0502040204020203" pitchFamily="34" charset="0"/>
                <a:cs typeface="Segoe UI" panose="020B0502040204020203" pitchFamily="34" charset="0"/>
              </a:rPr>
              <a:t>) is a similar system for building approvals. It has also made it much easier and faster to construct buildings in Telangana.</a:t>
            </a:r>
          </a:p>
          <a:p>
            <a:pPr algn="l">
              <a:buFont typeface="Arial" panose="020B0604020202020204" pitchFamily="34" charset="0"/>
              <a:buChar char="•"/>
            </a:pPr>
            <a:endParaRPr lang="en-US" b="0" i="0" dirty="0">
              <a:effectLst/>
              <a:latin typeface="Segoe UI" panose="020B0502040204020203" pitchFamily="34" charset="0"/>
              <a:cs typeface="Segoe UI" panose="020B0502040204020203" pitchFamily="34" charset="0"/>
            </a:endParaRPr>
          </a:p>
          <a:p>
            <a:pPr algn="l">
              <a:buFont typeface="Arial" panose="020B0604020202020204" pitchFamily="34" charset="0"/>
              <a:buChar char="•"/>
            </a:pPr>
            <a:r>
              <a:rPr lang="en-US" b="1" i="0" dirty="0">
                <a:effectLst/>
                <a:latin typeface="Segoe UI" panose="020B0502040204020203" pitchFamily="34" charset="0"/>
                <a:cs typeface="Segoe UI" panose="020B0502040204020203" pitchFamily="34" charset="0"/>
              </a:rPr>
              <a:t>Rythu Bandhu: </a:t>
            </a:r>
            <a:r>
              <a:rPr lang="en-US" b="0" i="0" dirty="0">
                <a:effectLst/>
                <a:latin typeface="Segoe UI" panose="020B0502040204020203" pitchFamily="34" charset="0"/>
                <a:cs typeface="Segoe UI" panose="020B0502040204020203" pitchFamily="34" charset="0"/>
              </a:rPr>
              <a:t>The Rythu Bandhu scheme is a direct cash transfer scheme for farmers. It provides farmers with financial assistance to purchase inputs for their crops. This has helped to improve agricultural productivity and incomes in Telangana.</a:t>
            </a:r>
          </a:p>
          <a:p>
            <a:pPr algn="l">
              <a:buFont typeface="Arial" panose="020B0604020202020204" pitchFamily="34" charset="0"/>
              <a:buChar char="•"/>
            </a:pPr>
            <a:endParaRPr lang="en-US" b="0" i="0" dirty="0">
              <a:effectLst/>
              <a:latin typeface="Segoe UI" panose="020B0502040204020203" pitchFamily="34" charset="0"/>
              <a:cs typeface="Segoe UI" panose="020B0502040204020203" pitchFamily="34" charset="0"/>
            </a:endParaRPr>
          </a:p>
          <a:p>
            <a:pPr algn="l">
              <a:buFont typeface="Arial" panose="020B0604020202020204" pitchFamily="34" charset="0"/>
              <a:buChar char="•"/>
            </a:pPr>
            <a:r>
              <a:rPr lang="en-US" b="1" i="0" dirty="0">
                <a:effectLst/>
                <a:latin typeface="Segoe UI" panose="020B0502040204020203" pitchFamily="34" charset="0"/>
                <a:cs typeface="Segoe UI" panose="020B0502040204020203" pitchFamily="34" charset="0"/>
              </a:rPr>
              <a:t>Mission Kakatiya</a:t>
            </a:r>
            <a:r>
              <a:rPr lang="en-US" b="0" i="0" dirty="0">
                <a:effectLst/>
                <a:latin typeface="Segoe UI" panose="020B0502040204020203" pitchFamily="34" charset="0"/>
                <a:cs typeface="Segoe UI" panose="020B0502040204020203" pitchFamily="34" charset="0"/>
              </a:rPr>
              <a:t>: Mission Kakatiya is a program to restore and rejuvenate over 46,000 irrigation tanks in Telangana. This has helped to improve irrigation infrastructure and boost agricultural production.</a:t>
            </a:r>
          </a:p>
          <a:p>
            <a:pPr algn="l">
              <a:buFont typeface="Arial" panose="020B0604020202020204" pitchFamily="34" charset="0"/>
              <a:buChar char="•"/>
            </a:pPr>
            <a:endParaRPr lang="en-US" b="0" i="0" dirty="0">
              <a:effectLst/>
              <a:latin typeface="Segoe UI" panose="020B0502040204020203" pitchFamily="34" charset="0"/>
              <a:cs typeface="Segoe UI" panose="020B0502040204020203" pitchFamily="34" charset="0"/>
            </a:endParaRPr>
          </a:p>
          <a:p>
            <a:pPr algn="l">
              <a:buFont typeface="Arial" panose="020B0604020202020204" pitchFamily="34" charset="0"/>
              <a:buChar char="•"/>
            </a:pPr>
            <a:r>
              <a:rPr lang="en-US" b="1" i="0" dirty="0">
                <a:effectLst/>
                <a:latin typeface="Segoe UI" panose="020B0502040204020203" pitchFamily="34" charset="0"/>
                <a:cs typeface="Segoe UI" panose="020B0502040204020203" pitchFamily="34" charset="0"/>
              </a:rPr>
              <a:t>24x7 Free Power to Agriculture: </a:t>
            </a:r>
            <a:r>
              <a:rPr lang="en-US" b="0" i="0" dirty="0">
                <a:effectLst/>
                <a:latin typeface="Segoe UI" panose="020B0502040204020203" pitchFamily="34" charset="0"/>
                <a:cs typeface="Segoe UI" panose="020B0502040204020203" pitchFamily="34" charset="0"/>
              </a:rPr>
              <a:t>The Telangana government provides 24x7 free power to farmers. This has helped to reduce the cost of cultivation and improve the profitability of agriculture.</a:t>
            </a:r>
          </a:p>
          <a:p>
            <a:pPr algn="l">
              <a:buFont typeface="Arial" panose="020B0604020202020204" pitchFamily="34" charset="0"/>
              <a:buChar char="•"/>
            </a:pPr>
            <a:endParaRPr lang="en-US" b="0" i="0" dirty="0">
              <a:effectLst/>
              <a:latin typeface="Segoe UI" panose="020B0502040204020203" pitchFamily="34" charset="0"/>
              <a:cs typeface="Segoe UI" panose="020B0502040204020203" pitchFamily="34" charset="0"/>
            </a:endParaRPr>
          </a:p>
          <a:p>
            <a:pPr algn="l">
              <a:buFont typeface="Arial" panose="020B0604020202020204" pitchFamily="34" charset="0"/>
              <a:buChar char="•"/>
            </a:pPr>
            <a:r>
              <a:rPr lang="en-US" b="1" i="0" dirty="0">
                <a:effectLst/>
                <a:latin typeface="Segoe UI" panose="020B0502040204020203" pitchFamily="34" charset="0"/>
                <a:cs typeface="Segoe UI" panose="020B0502040204020203" pitchFamily="34" charset="0"/>
              </a:rPr>
              <a:t>T-Hub: </a:t>
            </a:r>
            <a:r>
              <a:rPr lang="en-US" b="0" i="0" dirty="0">
                <a:effectLst/>
                <a:latin typeface="Segoe UI" panose="020B0502040204020203" pitchFamily="34" charset="0"/>
                <a:cs typeface="Segoe UI" panose="020B0502040204020203" pitchFamily="34" charset="0"/>
              </a:rPr>
              <a:t>T-Hub is a global innovation hub that supports startups and entrepreneurs. It has helped to create a vibrant startup ecosystem in Telangana.</a:t>
            </a:r>
          </a:p>
          <a:p>
            <a:pPr algn="l">
              <a:buFont typeface="Arial" panose="020B0604020202020204" pitchFamily="34" charset="0"/>
              <a:buChar char="•"/>
            </a:pPr>
            <a:endParaRPr lang="en-US" b="0" i="0" dirty="0">
              <a:effectLst/>
              <a:latin typeface="Segoe UI" panose="020B0502040204020203" pitchFamily="34" charset="0"/>
              <a:cs typeface="Segoe UI" panose="020B0502040204020203" pitchFamily="34" charset="0"/>
            </a:endParaRPr>
          </a:p>
          <a:p>
            <a:pPr algn="l">
              <a:buFont typeface="Arial" panose="020B0604020202020204" pitchFamily="34" charset="0"/>
              <a:buChar char="•"/>
            </a:pPr>
            <a:r>
              <a:rPr lang="en-US" b="1" i="0" dirty="0">
                <a:effectLst/>
                <a:latin typeface="Segoe UI" panose="020B0502040204020203" pitchFamily="34" charset="0"/>
                <a:cs typeface="Segoe UI" panose="020B0502040204020203" pitchFamily="34" charset="0"/>
              </a:rPr>
              <a:t>T-Works: </a:t>
            </a:r>
            <a:r>
              <a:rPr lang="en-US" b="0" i="0" dirty="0">
                <a:effectLst/>
                <a:latin typeface="Segoe UI" panose="020B0502040204020203" pitchFamily="34" charset="0"/>
                <a:cs typeface="Segoe UI" panose="020B0502040204020203" pitchFamily="34" charset="0"/>
              </a:rPr>
              <a:t>T-Works is a co-working space and accelerator program for startups. It provides startups with access to mentorship, funding, and other resources.</a:t>
            </a:r>
          </a:p>
          <a:p>
            <a:pPr algn="l">
              <a:buFont typeface="Arial" panose="020B0604020202020204" pitchFamily="34" charset="0"/>
              <a:buChar char="•"/>
            </a:pPr>
            <a:endParaRPr lang="en-US" b="0" i="0" dirty="0">
              <a:effectLst/>
              <a:latin typeface="Segoe UI" panose="020B0502040204020203" pitchFamily="34" charset="0"/>
              <a:cs typeface="Segoe UI" panose="020B0502040204020203" pitchFamily="34" charset="0"/>
            </a:endParaRPr>
          </a:p>
          <a:p>
            <a:pPr algn="l">
              <a:buFont typeface="Arial" panose="020B0604020202020204" pitchFamily="34" charset="0"/>
              <a:buChar char="•"/>
            </a:pPr>
            <a:r>
              <a:rPr lang="en-US" b="1" i="0" dirty="0">
                <a:effectLst/>
                <a:latin typeface="Segoe UI" panose="020B0502040204020203" pitchFamily="34" charset="0"/>
                <a:cs typeface="Segoe UI" panose="020B0502040204020203" pitchFamily="34" charset="0"/>
              </a:rPr>
              <a:t>Skill Development: </a:t>
            </a:r>
            <a:r>
              <a:rPr lang="en-US" b="0" i="0" dirty="0">
                <a:effectLst/>
                <a:latin typeface="Segoe UI" panose="020B0502040204020203" pitchFamily="34" charset="0"/>
                <a:cs typeface="Segoe UI" panose="020B0502040204020203" pitchFamily="34" charset="0"/>
              </a:rPr>
              <a:t>The Telangana government is investing heavily in skill development programs. This is helping to create a skilled workforce that can meet the needs of the growing economy.</a:t>
            </a:r>
          </a:p>
        </p:txBody>
      </p:sp>
      <p:pic>
        <p:nvPicPr>
          <p:cNvPr id="4098" name="Picture 2" descr="TS-iPASS - Centre for Good Governance">
            <a:extLst>
              <a:ext uri="{FF2B5EF4-FFF2-40B4-BE49-F238E27FC236}">
                <a16:creationId xmlns:a16="http://schemas.microsoft.com/office/drawing/2014/main" id="{B4474951-2974-80B2-5ED5-8B824911416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132175" y="0"/>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RYTHU BANDHU/BIMA">
            <a:extLst>
              <a:ext uri="{FF2B5EF4-FFF2-40B4-BE49-F238E27FC236}">
                <a16:creationId xmlns:a16="http://schemas.microsoft.com/office/drawing/2014/main" id="{A56850A7-4CC8-0569-C83F-3D4E2B2D1CB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977938" y="2143125"/>
            <a:ext cx="2154237" cy="2065683"/>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Mission Kakatiya">
            <a:extLst>
              <a:ext uri="{FF2B5EF4-FFF2-40B4-BE49-F238E27FC236}">
                <a16:creationId xmlns:a16="http://schemas.microsoft.com/office/drawing/2014/main" id="{546B30B8-04AE-93F5-43FF-0EEDA0C47B4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132175" y="6269048"/>
            <a:ext cx="2155825" cy="2065683"/>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Hyderabad: T-Works set to open up a whole new world of possibilities- The  New Indian Express">
            <a:extLst>
              <a:ext uri="{FF2B5EF4-FFF2-40B4-BE49-F238E27FC236}">
                <a16:creationId xmlns:a16="http://schemas.microsoft.com/office/drawing/2014/main" id="{790A233E-B40C-F14C-D195-F516851478BF}"/>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3977938" y="8318402"/>
            <a:ext cx="2155825" cy="2038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11346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rgbClr val="F5C4AF"/>
        </a:solidFill>
        <a:effectLst/>
      </p:bgPr>
    </p:bg>
    <p:spTree>
      <p:nvGrpSpPr>
        <p:cNvPr id="1" name=""/>
        <p:cNvGrpSpPr/>
        <p:nvPr/>
      </p:nvGrpSpPr>
      <p:grpSpPr>
        <a:xfrm>
          <a:off x="0" y="0"/>
          <a:ext cx="0" cy="0"/>
          <a:chOff x="0" y="0"/>
          <a:chExt cx="0" cy="0"/>
        </a:xfrm>
      </p:grpSpPr>
      <p:sp>
        <p:nvSpPr>
          <p:cNvPr id="10" name="Title 5">
            <a:extLst>
              <a:ext uri="{FF2B5EF4-FFF2-40B4-BE49-F238E27FC236}">
                <a16:creationId xmlns:a16="http://schemas.microsoft.com/office/drawing/2014/main" id="{1AE5EC2B-3842-EECA-A5AF-1CFCB04908E0}"/>
              </a:ext>
            </a:extLst>
          </p:cNvPr>
          <p:cNvSpPr>
            <a:spLocks noGrp="1"/>
          </p:cNvSpPr>
          <p:nvPr>
            <p:ph type="title"/>
          </p:nvPr>
        </p:nvSpPr>
        <p:spPr>
          <a:xfrm>
            <a:off x="2943223" y="546100"/>
            <a:ext cx="11001377" cy="830997"/>
          </a:xfrm>
        </p:spPr>
        <p:txBody>
          <a:bodyPr anchor="ctr"/>
          <a:lstStyle/>
          <a:p>
            <a:pPr algn="ctr"/>
            <a:r>
              <a:rPr lang="en-US" sz="5400" b="0" dirty="0">
                <a:latin typeface="Segoe UI Semibold" panose="020B0702040204020203" pitchFamily="34" charset="0"/>
                <a:cs typeface="Segoe UI Semibold" panose="020B0702040204020203" pitchFamily="34" charset="0"/>
              </a:rPr>
              <a:t>Secondary Research</a:t>
            </a:r>
            <a:endParaRPr lang="en-IN" sz="5400" b="0" dirty="0">
              <a:latin typeface="Segoe UI Semibold" panose="020B0702040204020203" pitchFamily="34" charset="0"/>
              <a:cs typeface="Segoe UI Semibold" panose="020B0702040204020203" pitchFamily="34" charset="0"/>
            </a:endParaRPr>
          </a:p>
        </p:txBody>
      </p:sp>
      <p:pic>
        <p:nvPicPr>
          <p:cNvPr id="20" name="Picture 19">
            <a:extLst>
              <a:ext uri="{FF2B5EF4-FFF2-40B4-BE49-F238E27FC236}">
                <a16:creationId xmlns:a16="http://schemas.microsoft.com/office/drawing/2014/main" id="{F6E11D3C-175C-F8D9-2435-1E1601556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462" y="204590"/>
            <a:ext cx="1743075" cy="1743075"/>
          </a:xfrm>
          <a:prstGeom prst="rect">
            <a:avLst/>
          </a:prstGeom>
        </p:spPr>
      </p:pic>
      <p:sp>
        <p:nvSpPr>
          <p:cNvPr id="21" name="object 9">
            <a:extLst>
              <a:ext uri="{FF2B5EF4-FFF2-40B4-BE49-F238E27FC236}">
                <a16:creationId xmlns:a16="http://schemas.microsoft.com/office/drawing/2014/main" id="{24B26143-87EA-C60C-3441-ADFA298706AC}"/>
              </a:ext>
            </a:extLst>
          </p:cNvPr>
          <p:cNvSpPr/>
          <p:nvPr/>
        </p:nvSpPr>
        <p:spPr>
          <a:xfrm>
            <a:off x="16411575" y="8473093"/>
            <a:ext cx="1743074" cy="1743074"/>
          </a:xfrm>
          <a:prstGeom prst="rect">
            <a:avLst/>
          </a:prstGeom>
          <a:blipFill>
            <a:blip r:embed="rId3" cstate="print"/>
            <a:stretch>
              <a:fillRect/>
            </a:stretch>
          </a:blipFill>
        </p:spPr>
        <p:txBody>
          <a:bodyPr wrap="square" lIns="0" tIns="0" rIns="0" bIns="0" rtlCol="0"/>
          <a:lstStyle/>
          <a:p>
            <a:endParaRPr/>
          </a:p>
        </p:txBody>
      </p:sp>
      <p:sp>
        <p:nvSpPr>
          <p:cNvPr id="22" name="object 22">
            <a:extLst>
              <a:ext uri="{FF2B5EF4-FFF2-40B4-BE49-F238E27FC236}">
                <a16:creationId xmlns:a16="http://schemas.microsoft.com/office/drawing/2014/main" id="{B3666A2A-C12B-5035-3DAB-B708D280FEDE}"/>
              </a:ext>
            </a:extLst>
          </p:cNvPr>
          <p:cNvSpPr/>
          <p:nvPr/>
        </p:nvSpPr>
        <p:spPr>
          <a:xfrm>
            <a:off x="5105400" y="1358675"/>
            <a:ext cx="6629400" cy="45719"/>
          </a:xfrm>
          <a:prstGeom prst="rect">
            <a:avLst/>
          </a:prstGeom>
          <a:solidFill>
            <a:schemeClr val="accent2">
              <a:lumMod val="50000"/>
            </a:schemeClr>
          </a:solidFill>
        </p:spPr>
        <p:txBody>
          <a:bodyPr wrap="square" lIns="0" tIns="0" rIns="0" bIns="0" rtlCol="0"/>
          <a:lstStyle/>
          <a:p>
            <a:endParaRP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050AC695-245A-2AEA-EA3A-20F234DECBAB}"/>
                  </a:ext>
                </a:extLst>
              </p14:cNvPr>
              <p14:cNvContentPartPr/>
              <p14:nvPr/>
            </p14:nvContentPartPr>
            <p14:xfrm>
              <a:off x="1647905" y="1239042"/>
              <a:ext cx="957240" cy="842400"/>
            </p14:xfrm>
          </p:contentPart>
        </mc:Choice>
        <mc:Fallback xmlns="">
          <p:pic>
            <p:nvPicPr>
              <p:cNvPr id="2" name="Ink 1">
                <a:extLst>
                  <a:ext uri="{FF2B5EF4-FFF2-40B4-BE49-F238E27FC236}">
                    <a16:creationId xmlns:a16="http://schemas.microsoft.com/office/drawing/2014/main" id="{050AC695-245A-2AEA-EA3A-20F234DECBAB}"/>
                  </a:ext>
                </a:extLst>
              </p:cNvPr>
              <p:cNvPicPr/>
              <p:nvPr/>
            </p:nvPicPr>
            <p:blipFill>
              <a:blip r:embed="rId5"/>
              <a:stretch>
                <a:fillRect/>
              </a:stretch>
            </p:blipFill>
            <p:spPr>
              <a:xfrm>
                <a:off x="1611905" y="1167011"/>
                <a:ext cx="1028880" cy="986101"/>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CCA9571A-4CA1-3FE5-C89D-4008AA17AFC3}"/>
                  </a:ext>
                </a:extLst>
              </p14:cNvPr>
              <p14:cNvContentPartPr/>
              <p14:nvPr/>
            </p14:nvContentPartPr>
            <p14:xfrm>
              <a:off x="1697225" y="123042"/>
              <a:ext cx="798840" cy="870480"/>
            </p14:xfrm>
          </p:contentPart>
        </mc:Choice>
        <mc:Fallback xmlns="">
          <p:pic>
            <p:nvPicPr>
              <p:cNvPr id="4" name="Ink 3">
                <a:extLst>
                  <a:ext uri="{FF2B5EF4-FFF2-40B4-BE49-F238E27FC236}">
                    <a16:creationId xmlns:a16="http://schemas.microsoft.com/office/drawing/2014/main" id="{CCA9571A-4CA1-3FE5-C89D-4008AA17AFC3}"/>
                  </a:ext>
                </a:extLst>
              </p:cNvPr>
              <p:cNvPicPr/>
              <p:nvPr/>
            </p:nvPicPr>
            <p:blipFill>
              <a:blip r:embed="rId7"/>
              <a:stretch>
                <a:fillRect/>
              </a:stretch>
            </p:blipFill>
            <p:spPr>
              <a:xfrm>
                <a:off x="1661225" y="51042"/>
                <a:ext cx="870480" cy="10141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39DA5425-F246-D9C6-3667-D04B26E72CB6}"/>
                  </a:ext>
                </a:extLst>
              </p14:cNvPr>
              <p14:cNvContentPartPr/>
              <p14:nvPr/>
            </p14:nvContentPartPr>
            <p14:xfrm>
              <a:off x="485105" y="146802"/>
              <a:ext cx="2003760" cy="1904760"/>
            </p14:xfrm>
          </p:contentPart>
        </mc:Choice>
        <mc:Fallback xmlns="">
          <p:pic>
            <p:nvPicPr>
              <p:cNvPr id="5" name="Ink 4">
                <a:extLst>
                  <a:ext uri="{FF2B5EF4-FFF2-40B4-BE49-F238E27FC236}">
                    <a16:creationId xmlns:a16="http://schemas.microsoft.com/office/drawing/2014/main" id="{39DA5425-F246-D9C6-3667-D04B26E72CB6}"/>
                  </a:ext>
                </a:extLst>
              </p:cNvPr>
              <p:cNvPicPr/>
              <p:nvPr/>
            </p:nvPicPr>
            <p:blipFill>
              <a:blip r:embed="rId9"/>
              <a:stretch>
                <a:fillRect/>
              </a:stretch>
            </p:blipFill>
            <p:spPr>
              <a:xfrm>
                <a:off x="449105" y="74788"/>
                <a:ext cx="2075400" cy="2048427"/>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393D6F27-6C50-8782-5494-1C549EAB1C3B}"/>
                  </a:ext>
                </a:extLst>
              </p14:cNvPr>
              <p14:cNvContentPartPr/>
              <p14:nvPr/>
            </p14:nvContentPartPr>
            <p14:xfrm>
              <a:off x="2397065" y="1136802"/>
              <a:ext cx="12960" cy="146880"/>
            </p14:xfrm>
          </p:contentPart>
        </mc:Choice>
        <mc:Fallback xmlns="">
          <p:pic>
            <p:nvPicPr>
              <p:cNvPr id="6" name="Ink 5">
                <a:extLst>
                  <a:ext uri="{FF2B5EF4-FFF2-40B4-BE49-F238E27FC236}">
                    <a16:creationId xmlns:a16="http://schemas.microsoft.com/office/drawing/2014/main" id="{393D6F27-6C50-8782-5494-1C549EAB1C3B}"/>
                  </a:ext>
                </a:extLst>
              </p:cNvPr>
              <p:cNvPicPr/>
              <p:nvPr/>
            </p:nvPicPr>
            <p:blipFill>
              <a:blip r:embed="rId11"/>
              <a:stretch>
                <a:fillRect/>
              </a:stretch>
            </p:blipFill>
            <p:spPr>
              <a:xfrm>
                <a:off x="2361065" y="1064978"/>
                <a:ext cx="84600" cy="290169"/>
              </a:xfrm>
              <a:prstGeom prst="rect">
                <a:avLst/>
              </a:prstGeom>
            </p:spPr>
          </p:pic>
        </mc:Fallback>
      </mc:AlternateContent>
      <p:sp>
        <p:nvSpPr>
          <p:cNvPr id="3" name="TextBox 2">
            <a:extLst>
              <a:ext uri="{FF2B5EF4-FFF2-40B4-BE49-F238E27FC236}">
                <a16:creationId xmlns:a16="http://schemas.microsoft.com/office/drawing/2014/main" id="{284057DA-7572-7960-E0CB-711412F6AA14}"/>
              </a:ext>
            </a:extLst>
          </p:cNvPr>
          <p:cNvSpPr txBox="1"/>
          <p:nvPr/>
        </p:nvSpPr>
        <p:spPr>
          <a:xfrm>
            <a:off x="2166937" y="1744577"/>
            <a:ext cx="11777663" cy="1015663"/>
          </a:xfrm>
          <a:prstGeom prst="rect">
            <a:avLst/>
          </a:prstGeom>
          <a:noFill/>
        </p:spPr>
        <p:txBody>
          <a:bodyPr wrap="square" rtlCol="0">
            <a:spAutoFit/>
          </a:bodyPr>
          <a:lstStyle/>
          <a:p>
            <a:pPr algn="l"/>
            <a:r>
              <a:rPr lang="en-US" sz="2000" dirty="0">
                <a:latin typeface="Segoe UI" panose="020B0502040204020203" pitchFamily="34" charset="0"/>
                <a:cs typeface="Segoe UI" panose="020B0502040204020203" pitchFamily="34" charset="0"/>
              </a:rPr>
              <a:t>2. What significant policies or initiatives were put into effect to enhance economic growth, investments, and employment in Telangana by the current government? Can we quantify the impact of these policies using available data?</a:t>
            </a:r>
          </a:p>
        </p:txBody>
      </p:sp>
      <p:sp>
        <p:nvSpPr>
          <p:cNvPr id="14" name="object 4">
            <a:extLst>
              <a:ext uri="{FF2B5EF4-FFF2-40B4-BE49-F238E27FC236}">
                <a16:creationId xmlns:a16="http://schemas.microsoft.com/office/drawing/2014/main" id="{F6490FB1-0AB5-7762-F59F-DA9D1A6B9EE0}"/>
              </a:ext>
            </a:extLst>
          </p:cNvPr>
          <p:cNvSpPr/>
          <p:nvPr/>
        </p:nvSpPr>
        <p:spPr>
          <a:xfrm>
            <a:off x="14289982" y="1998245"/>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60000"/>
              <a:lumOff val="40000"/>
            </a:schemeClr>
          </a:solidFill>
        </p:spPr>
        <p:txBody>
          <a:bodyPr wrap="square" lIns="0" tIns="0" rIns="0" bIns="0" rtlCol="0"/>
          <a:lstStyle/>
          <a:p>
            <a:endParaRPr/>
          </a:p>
        </p:txBody>
      </p:sp>
      <p:sp>
        <p:nvSpPr>
          <p:cNvPr id="15" name="object 5">
            <a:extLst>
              <a:ext uri="{FF2B5EF4-FFF2-40B4-BE49-F238E27FC236}">
                <a16:creationId xmlns:a16="http://schemas.microsoft.com/office/drawing/2014/main" id="{B3618316-5E90-6647-7421-810DBBCDECB2}"/>
              </a:ext>
            </a:extLst>
          </p:cNvPr>
          <p:cNvSpPr/>
          <p:nvPr/>
        </p:nvSpPr>
        <p:spPr>
          <a:xfrm>
            <a:off x="16299757" y="6245096"/>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50000"/>
            </a:schemeClr>
          </a:solidFill>
        </p:spPr>
        <p:txBody>
          <a:bodyPr wrap="square" lIns="0" tIns="0" rIns="0" bIns="0" rtlCol="0"/>
          <a:lstStyle/>
          <a:p>
            <a:endParaRPr/>
          </a:p>
        </p:txBody>
      </p:sp>
      <p:sp>
        <p:nvSpPr>
          <p:cNvPr id="17" name="object 4">
            <a:extLst>
              <a:ext uri="{FF2B5EF4-FFF2-40B4-BE49-F238E27FC236}">
                <a16:creationId xmlns:a16="http://schemas.microsoft.com/office/drawing/2014/main" id="{E4C758F0-D0E3-EB4E-A40D-392FCEA39DAB}"/>
              </a:ext>
            </a:extLst>
          </p:cNvPr>
          <p:cNvSpPr/>
          <p:nvPr/>
        </p:nvSpPr>
        <p:spPr>
          <a:xfrm>
            <a:off x="14318342" y="8260896"/>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60000"/>
              <a:lumOff val="40000"/>
            </a:schemeClr>
          </a:solidFill>
        </p:spPr>
        <p:txBody>
          <a:bodyPr wrap="square" lIns="0" tIns="0" rIns="0" bIns="0" rtlCol="0"/>
          <a:lstStyle/>
          <a:p>
            <a:endParaRPr/>
          </a:p>
        </p:txBody>
      </p:sp>
      <p:pic>
        <p:nvPicPr>
          <p:cNvPr id="18" name="Graphic 17" descr="Bus">
            <a:extLst>
              <a:ext uri="{FF2B5EF4-FFF2-40B4-BE49-F238E27FC236}">
                <a16:creationId xmlns:a16="http://schemas.microsoft.com/office/drawing/2014/main" id="{B6779A65-FF2B-4543-E8FB-DD36152B532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4866029" y="8747906"/>
            <a:ext cx="914400" cy="914400"/>
          </a:xfrm>
          <a:prstGeom prst="rect">
            <a:avLst/>
          </a:prstGeom>
        </p:spPr>
      </p:pic>
      <p:pic>
        <p:nvPicPr>
          <p:cNvPr id="19" name="Picture 18">
            <a:extLst>
              <a:ext uri="{FF2B5EF4-FFF2-40B4-BE49-F238E27FC236}">
                <a16:creationId xmlns:a16="http://schemas.microsoft.com/office/drawing/2014/main" id="{76624A5C-3F9D-A7E7-D572-1703152FFB0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4822111" y="2544129"/>
            <a:ext cx="918006" cy="918006"/>
          </a:xfrm>
          <a:prstGeom prst="rect">
            <a:avLst/>
          </a:prstGeom>
        </p:spPr>
      </p:pic>
      <p:pic>
        <p:nvPicPr>
          <p:cNvPr id="31" name="Graphic 30" descr="Document">
            <a:extLst>
              <a:ext uri="{FF2B5EF4-FFF2-40B4-BE49-F238E27FC236}">
                <a16:creationId xmlns:a16="http://schemas.microsoft.com/office/drawing/2014/main" id="{FE7CFA38-554F-3321-E33D-3280A93E9BE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6847444" y="6788284"/>
            <a:ext cx="914400" cy="914400"/>
          </a:xfrm>
          <a:prstGeom prst="rect">
            <a:avLst/>
          </a:prstGeom>
        </p:spPr>
      </p:pic>
      <p:sp>
        <p:nvSpPr>
          <p:cNvPr id="11" name="TextBox 10">
            <a:extLst>
              <a:ext uri="{FF2B5EF4-FFF2-40B4-BE49-F238E27FC236}">
                <a16:creationId xmlns:a16="http://schemas.microsoft.com/office/drawing/2014/main" id="{049473E6-0C18-EE6F-571D-855380C08530}"/>
              </a:ext>
            </a:extLst>
          </p:cNvPr>
          <p:cNvSpPr txBox="1"/>
          <p:nvPr/>
        </p:nvSpPr>
        <p:spPr>
          <a:xfrm>
            <a:off x="3532333" y="3019841"/>
            <a:ext cx="10238409" cy="5632311"/>
          </a:xfrm>
          <a:prstGeom prst="rect">
            <a:avLst/>
          </a:prstGeom>
          <a:solidFill>
            <a:schemeClr val="accent6">
              <a:lumMod val="20000"/>
              <a:lumOff val="80000"/>
            </a:schemeClr>
          </a:solidFill>
        </p:spPr>
        <p:txBody>
          <a:bodyPr wrap="square">
            <a:spAutoFit/>
          </a:bodyPr>
          <a:lstStyle/>
          <a:p>
            <a:endParaRPr lang="en-US" dirty="0">
              <a:latin typeface="Segoe UI" panose="020B0502040204020203" pitchFamily="34" charset="0"/>
              <a:cs typeface="Segoe UI" panose="020B0502040204020203" pitchFamily="34" charset="0"/>
            </a:endParaRPr>
          </a:p>
          <a:p>
            <a:r>
              <a:rPr lang="en-US" dirty="0">
                <a:latin typeface="Segoe UI Semibold" panose="020B0702040204020203" pitchFamily="34" charset="0"/>
                <a:cs typeface="Segoe UI Semibold" panose="020B0702040204020203" pitchFamily="34" charset="0"/>
              </a:rPr>
              <a:t>The results of the Telangana government's efforts to enhance economic growth, investments, and employment have been significant :</a:t>
            </a:r>
          </a:p>
          <a:p>
            <a:endParaRPr lang="en-US" dirty="0">
              <a:latin typeface="Segoe UI Semibold" panose="020B0702040204020203" pitchFamily="34" charset="0"/>
              <a:cs typeface="Segoe UI Semibold" panose="020B0702040204020203" pitchFamily="34" charset="0"/>
            </a:endParaRPr>
          </a:p>
          <a:p>
            <a:endParaRPr lang="en-US" dirty="0">
              <a:latin typeface="Segoe UI Semibold" panose="020B0702040204020203" pitchFamily="34" charset="0"/>
              <a:cs typeface="Segoe UI Semibold" panose="020B0702040204020203" pitchFamily="34" charset="0"/>
            </a:endParaRPr>
          </a:p>
          <a:p>
            <a:endParaRPr lang="en-US" dirty="0">
              <a:latin typeface="Segoe UI" panose="020B0502040204020203" pitchFamily="34" charset="0"/>
              <a:cs typeface="Segoe UI" panose="020B0502040204020203" pitchFamily="34" charset="0"/>
            </a:endParaRPr>
          </a:p>
          <a:p>
            <a:r>
              <a:rPr lang="en-US" dirty="0">
                <a:latin typeface="Segoe UI Semibold" panose="020B0702040204020203" pitchFamily="34" charset="0"/>
                <a:cs typeface="Segoe UI Semibold" panose="020B0702040204020203" pitchFamily="34" charset="0"/>
              </a:rPr>
              <a:t>Economic growth: </a:t>
            </a:r>
            <a:r>
              <a:rPr lang="en-US" dirty="0">
                <a:latin typeface="Segoe UI" panose="020B0502040204020203" pitchFamily="34" charset="0"/>
                <a:cs typeface="Segoe UI" panose="020B0502040204020203" pitchFamily="34" charset="0"/>
              </a:rPr>
              <a:t>Telangana has emerged as one of the fastest-growing states in India. The state's economy has grown at an average rate of 11% per year since its formation in 2014. </a:t>
            </a:r>
          </a:p>
          <a:p>
            <a:endParaRPr lang="en-US"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a:p>
            <a:r>
              <a:rPr lang="en-US" dirty="0">
                <a:latin typeface="Segoe UI Semibold" panose="020B0702040204020203" pitchFamily="34" charset="0"/>
                <a:cs typeface="Segoe UI Semibold" panose="020B0702040204020203" pitchFamily="34" charset="0"/>
              </a:rPr>
              <a:t>Investments: </a:t>
            </a:r>
            <a:r>
              <a:rPr lang="en-US" dirty="0">
                <a:latin typeface="Segoe UI" panose="020B0502040204020203" pitchFamily="34" charset="0"/>
                <a:cs typeface="Segoe UI" panose="020B0502040204020203" pitchFamily="34" charset="0"/>
              </a:rPr>
              <a:t>Telangana has attracted significant investment in recent years. In 2022-23, the state attracted over Rs. 20,000 crore in investment, which created over 70,000 jobs.</a:t>
            </a:r>
          </a:p>
          <a:p>
            <a:endParaRPr lang="en-US"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a:p>
            <a:r>
              <a:rPr lang="en-US" dirty="0">
                <a:latin typeface="Segoe UI Semibold" panose="020B0702040204020203" pitchFamily="34" charset="0"/>
                <a:cs typeface="Segoe UI Semibold" panose="020B0702040204020203" pitchFamily="34" charset="0"/>
              </a:rPr>
              <a:t>Employment: </a:t>
            </a:r>
            <a:r>
              <a:rPr lang="en-US" dirty="0">
                <a:latin typeface="Segoe UI" panose="020B0502040204020203" pitchFamily="34" charset="0"/>
                <a:cs typeface="Segoe UI" panose="020B0502040204020203" pitchFamily="34" charset="0"/>
              </a:rPr>
              <a:t>Telangana has created over 3 million jobs since its formation. The state's unemployment rate has fallen from 10.1% in 2014 to 7.6% in 2023.</a:t>
            </a:r>
            <a:endParaRPr lang="en-IN" dirty="0">
              <a:latin typeface="Segoe UI" panose="020B0502040204020203" pitchFamily="34" charset="0"/>
              <a:cs typeface="Segoe UI" panose="020B0502040204020203" pitchFamily="34" charset="0"/>
            </a:endParaRPr>
          </a:p>
        </p:txBody>
      </p:sp>
      <p:pic>
        <p:nvPicPr>
          <p:cNvPr id="13" name="Graphic 12" descr="Upward trend">
            <a:extLst>
              <a:ext uri="{FF2B5EF4-FFF2-40B4-BE49-F238E27FC236}">
                <a16:creationId xmlns:a16="http://schemas.microsoft.com/office/drawing/2014/main" id="{2FBECE5A-E62E-4BA8-2AFA-C05F877BC94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538708" y="4008020"/>
            <a:ext cx="711535" cy="711535"/>
          </a:xfrm>
          <a:prstGeom prst="rect">
            <a:avLst/>
          </a:prstGeom>
        </p:spPr>
      </p:pic>
      <p:pic>
        <p:nvPicPr>
          <p:cNvPr id="25" name="Graphic 24" descr="Rupee">
            <a:extLst>
              <a:ext uri="{FF2B5EF4-FFF2-40B4-BE49-F238E27FC236}">
                <a16:creationId xmlns:a16="http://schemas.microsoft.com/office/drawing/2014/main" id="{96705418-A7DE-E01B-74E8-0D3CE344CAC9}"/>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3568619" y="5835996"/>
            <a:ext cx="619381" cy="619381"/>
          </a:xfrm>
          <a:prstGeom prst="rect">
            <a:avLst/>
          </a:prstGeom>
        </p:spPr>
      </p:pic>
      <p:pic>
        <p:nvPicPr>
          <p:cNvPr id="29" name="Graphic 28" descr="Business Growth">
            <a:extLst>
              <a:ext uri="{FF2B5EF4-FFF2-40B4-BE49-F238E27FC236}">
                <a16:creationId xmlns:a16="http://schemas.microsoft.com/office/drawing/2014/main" id="{175063C4-82F4-DC07-3DF7-3146815D9A7F}"/>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3568619" y="7336020"/>
            <a:ext cx="733328" cy="733328"/>
          </a:xfrm>
          <a:prstGeom prst="rect">
            <a:avLst/>
          </a:prstGeom>
        </p:spPr>
      </p:pic>
      <p:pic>
        <p:nvPicPr>
          <p:cNvPr id="10242" name="Picture 2" descr="T-Hub - Wikipedia">
            <a:extLst>
              <a:ext uri="{FF2B5EF4-FFF2-40B4-BE49-F238E27FC236}">
                <a16:creationId xmlns:a16="http://schemas.microsoft.com/office/drawing/2014/main" id="{603A6D5D-C2A6-3E32-C377-0603A25A222E}"/>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6299756" y="-1677"/>
            <a:ext cx="2009776" cy="2009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79969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rgbClr val="F5C4AF"/>
        </a:solidFill>
        <a:effectLst/>
      </p:bgPr>
    </p:bg>
    <p:spTree>
      <p:nvGrpSpPr>
        <p:cNvPr id="1" name=""/>
        <p:cNvGrpSpPr/>
        <p:nvPr/>
      </p:nvGrpSpPr>
      <p:grpSpPr>
        <a:xfrm>
          <a:off x="0" y="0"/>
          <a:ext cx="0" cy="0"/>
          <a:chOff x="0" y="0"/>
          <a:chExt cx="0" cy="0"/>
        </a:xfrm>
      </p:grpSpPr>
      <p:sp>
        <p:nvSpPr>
          <p:cNvPr id="10" name="Title 5">
            <a:extLst>
              <a:ext uri="{FF2B5EF4-FFF2-40B4-BE49-F238E27FC236}">
                <a16:creationId xmlns:a16="http://schemas.microsoft.com/office/drawing/2014/main" id="{1AE5EC2B-3842-EECA-A5AF-1CFCB04908E0}"/>
              </a:ext>
            </a:extLst>
          </p:cNvPr>
          <p:cNvSpPr>
            <a:spLocks noGrp="1"/>
          </p:cNvSpPr>
          <p:nvPr>
            <p:ph type="title"/>
          </p:nvPr>
        </p:nvSpPr>
        <p:spPr>
          <a:xfrm>
            <a:off x="2943223" y="546100"/>
            <a:ext cx="11001377" cy="830997"/>
          </a:xfrm>
        </p:spPr>
        <p:txBody>
          <a:bodyPr anchor="ctr"/>
          <a:lstStyle/>
          <a:p>
            <a:pPr algn="ctr"/>
            <a:r>
              <a:rPr lang="en-US" sz="5400" b="0" dirty="0">
                <a:latin typeface="Segoe UI Semibold" panose="020B0702040204020203" pitchFamily="34" charset="0"/>
                <a:cs typeface="Segoe UI Semibold" panose="020B0702040204020203" pitchFamily="34" charset="0"/>
              </a:rPr>
              <a:t>Secondary Research</a:t>
            </a:r>
            <a:endParaRPr lang="en-IN" sz="5400" b="0" dirty="0">
              <a:latin typeface="Segoe UI Semibold" panose="020B0702040204020203" pitchFamily="34" charset="0"/>
              <a:cs typeface="Segoe UI Semibold" panose="020B0702040204020203" pitchFamily="34" charset="0"/>
            </a:endParaRPr>
          </a:p>
        </p:txBody>
      </p:sp>
      <p:pic>
        <p:nvPicPr>
          <p:cNvPr id="20" name="Picture 19">
            <a:extLst>
              <a:ext uri="{FF2B5EF4-FFF2-40B4-BE49-F238E27FC236}">
                <a16:creationId xmlns:a16="http://schemas.microsoft.com/office/drawing/2014/main" id="{F6E11D3C-175C-F8D9-2435-1E1601556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462" y="204590"/>
            <a:ext cx="1743075" cy="1743075"/>
          </a:xfrm>
          <a:prstGeom prst="rect">
            <a:avLst/>
          </a:prstGeom>
        </p:spPr>
      </p:pic>
      <p:sp>
        <p:nvSpPr>
          <p:cNvPr id="21" name="object 9">
            <a:extLst>
              <a:ext uri="{FF2B5EF4-FFF2-40B4-BE49-F238E27FC236}">
                <a16:creationId xmlns:a16="http://schemas.microsoft.com/office/drawing/2014/main" id="{24B26143-87EA-C60C-3441-ADFA298706AC}"/>
              </a:ext>
            </a:extLst>
          </p:cNvPr>
          <p:cNvSpPr/>
          <p:nvPr/>
        </p:nvSpPr>
        <p:spPr>
          <a:xfrm>
            <a:off x="16411575" y="8473093"/>
            <a:ext cx="1743074" cy="1743074"/>
          </a:xfrm>
          <a:prstGeom prst="rect">
            <a:avLst/>
          </a:prstGeom>
          <a:blipFill>
            <a:blip r:embed="rId3" cstate="print"/>
            <a:stretch>
              <a:fillRect/>
            </a:stretch>
          </a:blipFill>
        </p:spPr>
        <p:txBody>
          <a:bodyPr wrap="square" lIns="0" tIns="0" rIns="0" bIns="0" rtlCol="0"/>
          <a:lstStyle/>
          <a:p>
            <a:endParaRPr/>
          </a:p>
        </p:txBody>
      </p:sp>
      <p:sp>
        <p:nvSpPr>
          <p:cNvPr id="22" name="object 22">
            <a:extLst>
              <a:ext uri="{FF2B5EF4-FFF2-40B4-BE49-F238E27FC236}">
                <a16:creationId xmlns:a16="http://schemas.microsoft.com/office/drawing/2014/main" id="{B3666A2A-C12B-5035-3DAB-B708D280FEDE}"/>
              </a:ext>
            </a:extLst>
          </p:cNvPr>
          <p:cNvSpPr/>
          <p:nvPr/>
        </p:nvSpPr>
        <p:spPr>
          <a:xfrm>
            <a:off x="5105400" y="1358675"/>
            <a:ext cx="6629400" cy="45719"/>
          </a:xfrm>
          <a:prstGeom prst="rect">
            <a:avLst/>
          </a:prstGeom>
          <a:solidFill>
            <a:schemeClr val="accent2">
              <a:lumMod val="50000"/>
            </a:schemeClr>
          </a:solidFill>
        </p:spPr>
        <p:txBody>
          <a:bodyPr wrap="square" lIns="0" tIns="0" rIns="0" bIns="0" rtlCol="0"/>
          <a:lstStyle/>
          <a:p>
            <a:endParaRP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050AC695-245A-2AEA-EA3A-20F234DECBAB}"/>
                  </a:ext>
                </a:extLst>
              </p14:cNvPr>
              <p14:cNvContentPartPr/>
              <p14:nvPr/>
            </p14:nvContentPartPr>
            <p14:xfrm>
              <a:off x="1647905" y="1239042"/>
              <a:ext cx="957240" cy="842400"/>
            </p14:xfrm>
          </p:contentPart>
        </mc:Choice>
        <mc:Fallback xmlns="">
          <p:pic>
            <p:nvPicPr>
              <p:cNvPr id="2" name="Ink 1">
                <a:extLst>
                  <a:ext uri="{FF2B5EF4-FFF2-40B4-BE49-F238E27FC236}">
                    <a16:creationId xmlns:a16="http://schemas.microsoft.com/office/drawing/2014/main" id="{050AC695-245A-2AEA-EA3A-20F234DECBAB}"/>
                  </a:ext>
                </a:extLst>
              </p:cNvPr>
              <p:cNvPicPr/>
              <p:nvPr/>
            </p:nvPicPr>
            <p:blipFill>
              <a:blip r:embed="rId5"/>
              <a:stretch>
                <a:fillRect/>
              </a:stretch>
            </p:blipFill>
            <p:spPr>
              <a:xfrm>
                <a:off x="1611905" y="1167011"/>
                <a:ext cx="1028880" cy="986101"/>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CCA9571A-4CA1-3FE5-C89D-4008AA17AFC3}"/>
                  </a:ext>
                </a:extLst>
              </p14:cNvPr>
              <p14:cNvContentPartPr/>
              <p14:nvPr/>
            </p14:nvContentPartPr>
            <p14:xfrm>
              <a:off x="1697225" y="123042"/>
              <a:ext cx="798840" cy="870480"/>
            </p14:xfrm>
          </p:contentPart>
        </mc:Choice>
        <mc:Fallback xmlns="">
          <p:pic>
            <p:nvPicPr>
              <p:cNvPr id="4" name="Ink 3">
                <a:extLst>
                  <a:ext uri="{FF2B5EF4-FFF2-40B4-BE49-F238E27FC236}">
                    <a16:creationId xmlns:a16="http://schemas.microsoft.com/office/drawing/2014/main" id="{CCA9571A-4CA1-3FE5-C89D-4008AA17AFC3}"/>
                  </a:ext>
                </a:extLst>
              </p:cNvPr>
              <p:cNvPicPr/>
              <p:nvPr/>
            </p:nvPicPr>
            <p:blipFill>
              <a:blip r:embed="rId7"/>
              <a:stretch>
                <a:fillRect/>
              </a:stretch>
            </p:blipFill>
            <p:spPr>
              <a:xfrm>
                <a:off x="1661225" y="51042"/>
                <a:ext cx="870480" cy="10141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39DA5425-F246-D9C6-3667-D04B26E72CB6}"/>
                  </a:ext>
                </a:extLst>
              </p14:cNvPr>
              <p14:cNvContentPartPr/>
              <p14:nvPr/>
            </p14:nvContentPartPr>
            <p14:xfrm>
              <a:off x="485105" y="146802"/>
              <a:ext cx="2003760" cy="1904760"/>
            </p14:xfrm>
          </p:contentPart>
        </mc:Choice>
        <mc:Fallback xmlns="">
          <p:pic>
            <p:nvPicPr>
              <p:cNvPr id="5" name="Ink 4">
                <a:extLst>
                  <a:ext uri="{FF2B5EF4-FFF2-40B4-BE49-F238E27FC236}">
                    <a16:creationId xmlns:a16="http://schemas.microsoft.com/office/drawing/2014/main" id="{39DA5425-F246-D9C6-3667-D04B26E72CB6}"/>
                  </a:ext>
                </a:extLst>
              </p:cNvPr>
              <p:cNvPicPr/>
              <p:nvPr/>
            </p:nvPicPr>
            <p:blipFill>
              <a:blip r:embed="rId9"/>
              <a:stretch>
                <a:fillRect/>
              </a:stretch>
            </p:blipFill>
            <p:spPr>
              <a:xfrm>
                <a:off x="449105" y="74788"/>
                <a:ext cx="2075400" cy="2048427"/>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393D6F27-6C50-8782-5494-1C549EAB1C3B}"/>
                  </a:ext>
                </a:extLst>
              </p14:cNvPr>
              <p14:cNvContentPartPr/>
              <p14:nvPr/>
            </p14:nvContentPartPr>
            <p14:xfrm>
              <a:off x="2397065" y="1136802"/>
              <a:ext cx="12960" cy="146880"/>
            </p14:xfrm>
          </p:contentPart>
        </mc:Choice>
        <mc:Fallback xmlns="">
          <p:pic>
            <p:nvPicPr>
              <p:cNvPr id="6" name="Ink 5">
                <a:extLst>
                  <a:ext uri="{FF2B5EF4-FFF2-40B4-BE49-F238E27FC236}">
                    <a16:creationId xmlns:a16="http://schemas.microsoft.com/office/drawing/2014/main" id="{393D6F27-6C50-8782-5494-1C549EAB1C3B}"/>
                  </a:ext>
                </a:extLst>
              </p:cNvPr>
              <p:cNvPicPr/>
              <p:nvPr/>
            </p:nvPicPr>
            <p:blipFill>
              <a:blip r:embed="rId11"/>
              <a:stretch>
                <a:fillRect/>
              </a:stretch>
            </p:blipFill>
            <p:spPr>
              <a:xfrm>
                <a:off x="2361065" y="1064978"/>
                <a:ext cx="84600" cy="290169"/>
              </a:xfrm>
              <a:prstGeom prst="rect">
                <a:avLst/>
              </a:prstGeom>
            </p:spPr>
          </p:pic>
        </mc:Fallback>
      </mc:AlternateContent>
      <p:sp>
        <p:nvSpPr>
          <p:cNvPr id="14" name="object 4">
            <a:extLst>
              <a:ext uri="{FF2B5EF4-FFF2-40B4-BE49-F238E27FC236}">
                <a16:creationId xmlns:a16="http://schemas.microsoft.com/office/drawing/2014/main" id="{F6490FB1-0AB5-7762-F59F-DA9D1A6B9EE0}"/>
              </a:ext>
            </a:extLst>
          </p:cNvPr>
          <p:cNvSpPr/>
          <p:nvPr/>
        </p:nvSpPr>
        <p:spPr>
          <a:xfrm>
            <a:off x="14289982" y="1998245"/>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60000"/>
              <a:lumOff val="40000"/>
            </a:schemeClr>
          </a:solidFill>
        </p:spPr>
        <p:txBody>
          <a:bodyPr wrap="square" lIns="0" tIns="0" rIns="0" bIns="0" rtlCol="0"/>
          <a:lstStyle/>
          <a:p>
            <a:endParaRPr/>
          </a:p>
        </p:txBody>
      </p:sp>
      <p:sp>
        <p:nvSpPr>
          <p:cNvPr id="15" name="object 5">
            <a:extLst>
              <a:ext uri="{FF2B5EF4-FFF2-40B4-BE49-F238E27FC236}">
                <a16:creationId xmlns:a16="http://schemas.microsoft.com/office/drawing/2014/main" id="{B3618316-5E90-6647-7421-810DBBCDECB2}"/>
              </a:ext>
            </a:extLst>
          </p:cNvPr>
          <p:cNvSpPr/>
          <p:nvPr/>
        </p:nvSpPr>
        <p:spPr>
          <a:xfrm>
            <a:off x="16299757" y="6245096"/>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50000"/>
            </a:schemeClr>
          </a:solidFill>
        </p:spPr>
        <p:txBody>
          <a:bodyPr wrap="square" lIns="0" tIns="0" rIns="0" bIns="0" rtlCol="0"/>
          <a:lstStyle/>
          <a:p>
            <a:endParaRPr/>
          </a:p>
        </p:txBody>
      </p:sp>
      <p:sp>
        <p:nvSpPr>
          <p:cNvPr id="16" name="object 7">
            <a:extLst>
              <a:ext uri="{FF2B5EF4-FFF2-40B4-BE49-F238E27FC236}">
                <a16:creationId xmlns:a16="http://schemas.microsoft.com/office/drawing/2014/main" id="{BA9BF864-46EF-4ED3-23B0-B7F84B789F68}"/>
              </a:ext>
            </a:extLst>
          </p:cNvPr>
          <p:cNvSpPr/>
          <p:nvPr/>
        </p:nvSpPr>
        <p:spPr>
          <a:xfrm>
            <a:off x="16290177" y="-14380"/>
            <a:ext cx="2009775" cy="2006600"/>
          </a:xfrm>
          <a:custGeom>
            <a:avLst/>
            <a:gdLst/>
            <a:ahLst/>
            <a:cxnLst/>
            <a:rect l="l" t="t" r="r" b="b"/>
            <a:pathLst>
              <a:path w="2009775" h="2006600">
                <a:moveTo>
                  <a:pt x="0" y="2006498"/>
                </a:moveTo>
                <a:lnTo>
                  <a:pt x="0" y="0"/>
                </a:lnTo>
                <a:lnTo>
                  <a:pt x="2009774" y="0"/>
                </a:lnTo>
                <a:lnTo>
                  <a:pt x="2009774" y="2006498"/>
                </a:lnTo>
                <a:lnTo>
                  <a:pt x="0" y="2006498"/>
                </a:lnTo>
                <a:close/>
              </a:path>
            </a:pathLst>
          </a:custGeom>
          <a:solidFill>
            <a:schemeClr val="accent2">
              <a:lumMod val="50000"/>
            </a:schemeClr>
          </a:solidFill>
        </p:spPr>
        <p:txBody>
          <a:bodyPr wrap="square" lIns="0" tIns="0" rIns="0" bIns="0" rtlCol="0"/>
          <a:lstStyle/>
          <a:p>
            <a:endParaRPr/>
          </a:p>
        </p:txBody>
      </p:sp>
      <p:sp>
        <p:nvSpPr>
          <p:cNvPr id="17" name="object 4">
            <a:extLst>
              <a:ext uri="{FF2B5EF4-FFF2-40B4-BE49-F238E27FC236}">
                <a16:creationId xmlns:a16="http://schemas.microsoft.com/office/drawing/2014/main" id="{E4C758F0-D0E3-EB4E-A40D-392FCEA39DAB}"/>
              </a:ext>
            </a:extLst>
          </p:cNvPr>
          <p:cNvSpPr/>
          <p:nvPr/>
        </p:nvSpPr>
        <p:spPr>
          <a:xfrm>
            <a:off x="14318342" y="8260896"/>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60000"/>
              <a:lumOff val="40000"/>
            </a:schemeClr>
          </a:solidFill>
        </p:spPr>
        <p:txBody>
          <a:bodyPr wrap="square" lIns="0" tIns="0" rIns="0" bIns="0" rtlCol="0"/>
          <a:lstStyle/>
          <a:p>
            <a:endParaRPr/>
          </a:p>
        </p:txBody>
      </p:sp>
      <p:pic>
        <p:nvPicPr>
          <p:cNvPr id="18" name="Graphic 17" descr="Bus">
            <a:extLst>
              <a:ext uri="{FF2B5EF4-FFF2-40B4-BE49-F238E27FC236}">
                <a16:creationId xmlns:a16="http://schemas.microsoft.com/office/drawing/2014/main" id="{B6779A65-FF2B-4543-E8FB-DD36152B532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4866029" y="8747906"/>
            <a:ext cx="914400" cy="914400"/>
          </a:xfrm>
          <a:prstGeom prst="rect">
            <a:avLst/>
          </a:prstGeom>
        </p:spPr>
      </p:pic>
      <p:pic>
        <p:nvPicPr>
          <p:cNvPr id="19" name="Picture 18">
            <a:extLst>
              <a:ext uri="{FF2B5EF4-FFF2-40B4-BE49-F238E27FC236}">
                <a16:creationId xmlns:a16="http://schemas.microsoft.com/office/drawing/2014/main" id="{76624A5C-3F9D-A7E7-D572-1703152FFB0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4822111" y="2544129"/>
            <a:ext cx="918006" cy="918006"/>
          </a:xfrm>
          <a:prstGeom prst="rect">
            <a:avLst/>
          </a:prstGeom>
        </p:spPr>
      </p:pic>
      <p:pic>
        <p:nvPicPr>
          <p:cNvPr id="31" name="Graphic 30" descr="Document">
            <a:extLst>
              <a:ext uri="{FF2B5EF4-FFF2-40B4-BE49-F238E27FC236}">
                <a16:creationId xmlns:a16="http://schemas.microsoft.com/office/drawing/2014/main" id="{FE7CFA38-554F-3321-E33D-3280A93E9BE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6847444" y="6788284"/>
            <a:ext cx="914400" cy="914400"/>
          </a:xfrm>
          <a:prstGeom prst="rect">
            <a:avLst/>
          </a:prstGeom>
        </p:spPr>
      </p:pic>
      <p:pic>
        <p:nvPicPr>
          <p:cNvPr id="32" name="Graphic 31" descr="Statistics RTL">
            <a:extLst>
              <a:ext uri="{FF2B5EF4-FFF2-40B4-BE49-F238E27FC236}">
                <a16:creationId xmlns:a16="http://schemas.microsoft.com/office/drawing/2014/main" id="{1087A805-73C3-6C5E-D99E-77FAE9461DDB}"/>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6829301" y="504399"/>
            <a:ext cx="914400" cy="914400"/>
          </a:xfrm>
          <a:prstGeom prst="rect">
            <a:avLst/>
          </a:prstGeom>
        </p:spPr>
      </p:pic>
      <p:sp>
        <p:nvSpPr>
          <p:cNvPr id="7" name="TextBox 6">
            <a:extLst>
              <a:ext uri="{FF2B5EF4-FFF2-40B4-BE49-F238E27FC236}">
                <a16:creationId xmlns:a16="http://schemas.microsoft.com/office/drawing/2014/main" id="{C2C7C51D-D1B2-FF2D-8954-0B4113AE256E}"/>
              </a:ext>
            </a:extLst>
          </p:cNvPr>
          <p:cNvSpPr txBox="1"/>
          <p:nvPr/>
        </p:nvSpPr>
        <p:spPr>
          <a:xfrm>
            <a:off x="6019801" y="1632018"/>
            <a:ext cx="5562600" cy="400110"/>
          </a:xfrm>
          <a:prstGeom prst="rect">
            <a:avLst/>
          </a:prstGeom>
          <a:noFill/>
        </p:spPr>
        <p:txBody>
          <a:bodyPr wrap="square" rtlCol="0">
            <a:spAutoFit/>
          </a:bodyPr>
          <a:lstStyle/>
          <a:p>
            <a:pPr algn="l"/>
            <a:r>
              <a:rPr lang="en-US" sz="2000" b="1" u="sng" dirty="0">
                <a:latin typeface="Segoe UI" panose="020B0502040204020203" pitchFamily="34" charset="0"/>
                <a:cs typeface="Segoe UI" panose="020B0502040204020203" pitchFamily="34" charset="0"/>
              </a:rPr>
              <a:t>Top 5 Insights and Recommendations</a:t>
            </a:r>
          </a:p>
        </p:txBody>
      </p:sp>
      <p:sp>
        <p:nvSpPr>
          <p:cNvPr id="8" name="TextBox 7">
            <a:extLst>
              <a:ext uri="{FF2B5EF4-FFF2-40B4-BE49-F238E27FC236}">
                <a16:creationId xmlns:a16="http://schemas.microsoft.com/office/drawing/2014/main" id="{129D920F-5971-6B8E-08B5-F6EC3DDD96C4}"/>
              </a:ext>
            </a:extLst>
          </p:cNvPr>
          <p:cNvSpPr txBox="1"/>
          <p:nvPr/>
        </p:nvSpPr>
        <p:spPr>
          <a:xfrm>
            <a:off x="3287740" y="2544129"/>
            <a:ext cx="10264720" cy="6863417"/>
          </a:xfrm>
          <a:prstGeom prst="rect">
            <a:avLst/>
          </a:prstGeom>
          <a:solidFill>
            <a:schemeClr val="accent6">
              <a:lumMod val="20000"/>
              <a:lumOff val="80000"/>
            </a:schemeClr>
          </a:solidFill>
        </p:spPr>
        <p:txBody>
          <a:bodyPr wrap="square">
            <a:spAutoFit/>
          </a:bodyPr>
          <a:lstStyle/>
          <a:p>
            <a:pPr marL="342900" indent="-342900">
              <a:buFont typeface="Wingdings" panose="05000000000000000000" pitchFamily="2" charset="2"/>
              <a:buChar char="v"/>
            </a:pPr>
            <a:r>
              <a:rPr lang="en-US" sz="2000" dirty="0">
                <a:latin typeface="Segoe UI" panose="020B0502040204020203" pitchFamily="34" charset="0"/>
                <a:cs typeface="Segoe UI" panose="020B0502040204020203" pitchFamily="34" charset="0"/>
              </a:rPr>
              <a:t>Estamp Revenue surpassed the document registration revenue since its launch exhibiting a positive trend, therefore can be a potential dominant in upcoming days.</a:t>
            </a:r>
          </a:p>
          <a:p>
            <a:endParaRPr lang="en-US" sz="2000" dirty="0">
              <a:latin typeface="Segoe UI" panose="020B0502040204020203" pitchFamily="34" charset="0"/>
              <a:cs typeface="Segoe UI" panose="020B0502040204020203" pitchFamily="34" charset="0"/>
            </a:endParaRPr>
          </a:p>
          <a:p>
            <a:pPr lvl="1"/>
            <a:r>
              <a:rPr lang="en-US" sz="2000" dirty="0">
                <a:latin typeface="Segoe UI Semibold" panose="020B0702040204020203" pitchFamily="34" charset="0"/>
                <a:cs typeface="Segoe UI Semibold" panose="020B0702040204020203" pitchFamily="34" charset="0"/>
              </a:rPr>
              <a:t> 	</a:t>
            </a:r>
            <a:r>
              <a:rPr lang="en-US" sz="2000" b="1" dirty="0">
                <a:latin typeface="Segoe UI Semibold" panose="020B0702040204020203" pitchFamily="34" charset="0"/>
                <a:cs typeface="Segoe UI Semibold" panose="020B0702040204020203" pitchFamily="34" charset="0"/>
              </a:rPr>
              <a:t>Recommendation: </a:t>
            </a:r>
            <a:r>
              <a:rPr lang="en-US" sz="2000" dirty="0">
                <a:latin typeface="Segoe UI" panose="020B0502040204020203" pitchFamily="34" charset="0"/>
                <a:cs typeface="Segoe UI" panose="020B0502040204020203" pitchFamily="34" charset="0"/>
              </a:rPr>
              <a:t>Government should try to promote Estamp challans and their benefits further, it has high revenue generating capacity.</a:t>
            </a:r>
          </a:p>
          <a:p>
            <a:pPr lvl="1"/>
            <a:endParaRPr lang="en-US" sz="2000" dirty="0">
              <a:latin typeface="Segoe UI" panose="020B0502040204020203" pitchFamily="34" charset="0"/>
              <a:cs typeface="Segoe UI" panose="020B0502040204020203" pitchFamily="34" charset="0"/>
            </a:endParaRPr>
          </a:p>
          <a:p>
            <a:pPr lvl="1"/>
            <a:endParaRPr lang="en-US" sz="2000" dirty="0">
              <a:latin typeface="Segoe UI" panose="020B0502040204020203" pitchFamily="34" charset="0"/>
              <a:cs typeface="Segoe UI" panose="020B0502040204020203" pitchFamily="34" charset="0"/>
            </a:endParaRPr>
          </a:p>
          <a:p>
            <a:pPr marL="342900" indent="-342900">
              <a:buFont typeface="Wingdings" panose="05000000000000000000" pitchFamily="2" charset="2"/>
              <a:buChar char="v"/>
            </a:pPr>
            <a:r>
              <a:rPr lang="en-US" sz="2000" dirty="0">
                <a:latin typeface="Segoe UI" panose="020B0502040204020203" pitchFamily="34" charset="0"/>
                <a:cs typeface="Segoe UI" panose="020B0502040204020203" pitchFamily="34" charset="0"/>
              </a:rPr>
              <a:t>Rangareddy, Hyderabad and medchal malkajgiri tops in all the three analysis, indicates that it has the best infrastructure and symbolizes economical growth overall.</a:t>
            </a:r>
          </a:p>
          <a:p>
            <a:pPr lvl="2"/>
            <a:endParaRPr lang="en-US" sz="2000" dirty="0">
              <a:latin typeface="Segoe UI" panose="020B0502040204020203" pitchFamily="34" charset="0"/>
              <a:cs typeface="Segoe UI" panose="020B0502040204020203" pitchFamily="34" charset="0"/>
            </a:endParaRPr>
          </a:p>
          <a:p>
            <a:pPr lvl="2"/>
            <a:r>
              <a:rPr lang="en-US" sz="2000" dirty="0">
                <a:latin typeface="Segoe UI Semibold" panose="020B0702040204020203" pitchFamily="34" charset="0"/>
                <a:cs typeface="Segoe UI Semibold" panose="020B0702040204020203" pitchFamily="34" charset="0"/>
              </a:rPr>
              <a:t>Recommendation: </a:t>
            </a:r>
            <a:r>
              <a:rPr lang="en-US" sz="2000" dirty="0">
                <a:latin typeface="Segoe UI" panose="020B0502040204020203" pitchFamily="34" charset="0"/>
                <a:cs typeface="Segoe UI" panose="020B0502040204020203" pitchFamily="34" charset="0"/>
              </a:rPr>
              <a:t>This three districts alone generates a good amount of revenue, therefore further investment and development strategies can be followed making them the strongest revenue generating districts for Telangana.</a:t>
            </a:r>
          </a:p>
          <a:p>
            <a:pPr lvl="2"/>
            <a:endParaRPr lang="en-US" sz="2000" dirty="0">
              <a:latin typeface="Segoe UI" panose="020B0502040204020203" pitchFamily="34" charset="0"/>
              <a:cs typeface="Segoe UI" panose="020B0502040204020203" pitchFamily="34" charset="0"/>
            </a:endParaRPr>
          </a:p>
          <a:p>
            <a:pPr lvl="2"/>
            <a:endParaRPr lang="en-US" sz="2000" dirty="0">
              <a:latin typeface="Segoe UI" panose="020B0502040204020203" pitchFamily="34" charset="0"/>
              <a:cs typeface="Segoe UI" panose="020B0502040204020203" pitchFamily="34" charset="0"/>
            </a:endParaRPr>
          </a:p>
          <a:p>
            <a:pPr marL="342900" indent="-342900">
              <a:buFont typeface="Wingdings" panose="05000000000000000000" pitchFamily="2" charset="2"/>
              <a:buChar char="v"/>
            </a:pPr>
            <a:r>
              <a:rPr lang="en-US" sz="2000" dirty="0">
                <a:latin typeface="Segoe UI" panose="020B0502040204020203" pitchFamily="34" charset="0"/>
                <a:cs typeface="Segoe UI" panose="020B0502040204020203" pitchFamily="34" charset="0"/>
              </a:rPr>
              <a:t>Certain sectors experience higher investments during particular months, for example we can see that Vehicle sales skyrocketed in the month of October. </a:t>
            </a:r>
          </a:p>
          <a:p>
            <a:r>
              <a:rPr lang="en-US" sz="2000" dirty="0">
                <a:latin typeface="Segoe UI" panose="020B0502040204020203" pitchFamily="34" charset="0"/>
                <a:cs typeface="Segoe UI" panose="020B0502040204020203" pitchFamily="34" charset="0"/>
              </a:rPr>
              <a:t>	</a:t>
            </a:r>
          </a:p>
          <a:p>
            <a:r>
              <a:rPr lang="en-US" sz="2000" dirty="0">
                <a:latin typeface="Segoe UI" panose="020B0502040204020203" pitchFamily="34" charset="0"/>
                <a:cs typeface="Segoe UI" panose="020B0502040204020203" pitchFamily="34" charset="0"/>
              </a:rPr>
              <a:t>	</a:t>
            </a:r>
            <a:r>
              <a:rPr lang="en-US" sz="2000" dirty="0">
                <a:latin typeface="Segoe UI Semibold" panose="020B0702040204020203" pitchFamily="34" charset="0"/>
                <a:cs typeface="Segoe UI Semibold" panose="020B0702040204020203" pitchFamily="34" charset="0"/>
              </a:rPr>
              <a:t>Recommendation</a:t>
            </a:r>
            <a:r>
              <a:rPr lang="en-US" sz="2000" dirty="0">
                <a:latin typeface="Segoe UI" panose="020B0502040204020203" pitchFamily="34" charset="0"/>
                <a:cs typeface="Segoe UI" panose="020B0502040204020203" pitchFamily="34" charset="0"/>
              </a:rPr>
              <a:t>: Such times can be utilized by companies so that they can attract their customers by promoting discounts and new innovations in their respective sectors.		</a:t>
            </a:r>
          </a:p>
          <a:p>
            <a:pPr marL="342900" indent="-342900">
              <a:buFont typeface="Wingdings" panose="05000000000000000000" pitchFamily="2" charset="2"/>
              <a:buChar char="v"/>
            </a:pPr>
            <a:endParaRPr lang="en-IN"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2881719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rgbClr val="F5C4AF"/>
        </a:solidFill>
        <a:effectLst/>
      </p:bgPr>
    </p:bg>
    <p:spTree>
      <p:nvGrpSpPr>
        <p:cNvPr id="1" name=""/>
        <p:cNvGrpSpPr/>
        <p:nvPr/>
      </p:nvGrpSpPr>
      <p:grpSpPr>
        <a:xfrm>
          <a:off x="0" y="0"/>
          <a:ext cx="0" cy="0"/>
          <a:chOff x="0" y="0"/>
          <a:chExt cx="0" cy="0"/>
        </a:xfrm>
      </p:grpSpPr>
      <p:sp>
        <p:nvSpPr>
          <p:cNvPr id="10" name="Title 5">
            <a:extLst>
              <a:ext uri="{FF2B5EF4-FFF2-40B4-BE49-F238E27FC236}">
                <a16:creationId xmlns:a16="http://schemas.microsoft.com/office/drawing/2014/main" id="{1AE5EC2B-3842-EECA-A5AF-1CFCB04908E0}"/>
              </a:ext>
            </a:extLst>
          </p:cNvPr>
          <p:cNvSpPr>
            <a:spLocks noGrp="1"/>
          </p:cNvSpPr>
          <p:nvPr>
            <p:ph type="title"/>
          </p:nvPr>
        </p:nvSpPr>
        <p:spPr>
          <a:xfrm>
            <a:off x="2943223" y="546100"/>
            <a:ext cx="11001377" cy="830997"/>
          </a:xfrm>
        </p:spPr>
        <p:txBody>
          <a:bodyPr anchor="ctr"/>
          <a:lstStyle/>
          <a:p>
            <a:pPr algn="ctr"/>
            <a:r>
              <a:rPr lang="en-US" sz="5400" b="0" dirty="0">
                <a:latin typeface="Segoe UI Semibold" panose="020B0702040204020203" pitchFamily="34" charset="0"/>
                <a:cs typeface="Segoe UI Semibold" panose="020B0702040204020203" pitchFamily="34" charset="0"/>
              </a:rPr>
              <a:t>Secondary Research</a:t>
            </a:r>
            <a:endParaRPr lang="en-IN" sz="5400" b="0" dirty="0">
              <a:latin typeface="Segoe UI Semibold" panose="020B0702040204020203" pitchFamily="34" charset="0"/>
              <a:cs typeface="Segoe UI Semibold" panose="020B0702040204020203" pitchFamily="34" charset="0"/>
            </a:endParaRPr>
          </a:p>
        </p:txBody>
      </p:sp>
      <p:pic>
        <p:nvPicPr>
          <p:cNvPr id="20" name="Picture 19">
            <a:extLst>
              <a:ext uri="{FF2B5EF4-FFF2-40B4-BE49-F238E27FC236}">
                <a16:creationId xmlns:a16="http://schemas.microsoft.com/office/drawing/2014/main" id="{F6E11D3C-175C-F8D9-2435-1E1601556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462" y="204590"/>
            <a:ext cx="1743075" cy="1743075"/>
          </a:xfrm>
          <a:prstGeom prst="rect">
            <a:avLst/>
          </a:prstGeom>
        </p:spPr>
      </p:pic>
      <p:sp>
        <p:nvSpPr>
          <p:cNvPr id="21" name="object 9">
            <a:extLst>
              <a:ext uri="{FF2B5EF4-FFF2-40B4-BE49-F238E27FC236}">
                <a16:creationId xmlns:a16="http://schemas.microsoft.com/office/drawing/2014/main" id="{24B26143-87EA-C60C-3441-ADFA298706AC}"/>
              </a:ext>
            </a:extLst>
          </p:cNvPr>
          <p:cNvSpPr/>
          <p:nvPr/>
        </p:nvSpPr>
        <p:spPr>
          <a:xfrm>
            <a:off x="16411575" y="8473093"/>
            <a:ext cx="1743074" cy="1743074"/>
          </a:xfrm>
          <a:prstGeom prst="rect">
            <a:avLst/>
          </a:prstGeom>
          <a:blipFill>
            <a:blip r:embed="rId3" cstate="print"/>
            <a:stretch>
              <a:fillRect/>
            </a:stretch>
          </a:blipFill>
        </p:spPr>
        <p:txBody>
          <a:bodyPr wrap="square" lIns="0" tIns="0" rIns="0" bIns="0" rtlCol="0"/>
          <a:lstStyle/>
          <a:p>
            <a:endParaRPr/>
          </a:p>
        </p:txBody>
      </p:sp>
      <p:sp>
        <p:nvSpPr>
          <p:cNvPr id="22" name="object 22">
            <a:extLst>
              <a:ext uri="{FF2B5EF4-FFF2-40B4-BE49-F238E27FC236}">
                <a16:creationId xmlns:a16="http://schemas.microsoft.com/office/drawing/2014/main" id="{B3666A2A-C12B-5035-3DAB-B708D280FEDE}"/>
              </a:ext>
            </a:extLst>
          </p:cNvPr>
          <p:cNvSpPr/>
          <p:nvPr/>
        </p:nvSpPr>
        <p:spPr>
          <a:xfrm>
            <a:off x="5105400" y="1358675"/>
            <a:ext cx="6629400" cy="45719"/>
          </a:xfrm>
          <a:prstGeom prst="rect">
            <a:avLst/>
          </a:prstGeom>
          <a:solidFill>
            <a:schemeClr val="accent2">
              <a:lumMod val="50000"/>
            </a:schemeClr>
          </a:solidFill>
        </p:spPr>
        <p:txBody>
          <a:bodyPr wrap="square" lIns="0" tIns="0" rIns="0" bIns="0" rtlCol="0"/>
          <a:lstStyle/>
          <a:p>
            <a:endParaRP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050AC695-245A-2AEA-EA3A-20F234DECBAB}"/>
                  </a:ext>
                </a:extLst>
              </p14:cNvPr>
              <p14:cNvContentPartPr/>
              <p14:nvPr/>
            </p14:nvContentPartPr>
            <p14:xfrm>
              <a:off x="1647905" y="1239042"/>
              <a:ext cx="957240" cy="842400"/>
            </p14:xfrm>
          </p:contentPart>
        </mc:Choice>
        <mc:Fallback xmlns="">
          <p:pic>
            <p:nvPicPr>
              <p:cNvPr id="2" name="Ink 1">
                <a:extLst>
                  <a:ext uri="{FF2B5EF4-FFF2-40B4-BE49-F238E27FC236}">
                    <a16:creationId xmlns:a16="http://schemas.microsoft.com/office/drawing/2014/main" id="{050AC695-245A-2AEA-EA3A-20F234DECBAB}"/>
                  </a:ext>
                </a:extLst>
              </p:cNvPr>
              <p:cNvPicPr/>
              <p:nvPr/>
            </p:nvPicPr>
            <p:blipFill>
              <a:blip r:embed="rId5"/>
              <a:stretch>
                <a:fillRect/>
              </a:stretch>
            </p:blipFill>
            <p:spPr>
              <a:xfrm>
                <a:off x="1611905" y="1167011"/>
                <a:ext cx="1028880" cy="986101"/>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CCA9571A-4CA1-3FE5-C89D-4008AA17AFC3}"/>
                  </a:ext>
                </a:extLst>
              </p14:cNvPr>
              <p14:cNvContentPartPr/>
              <p14:nvPr/>
            </p14:nvContentPartPr>
            <p14:xfrm>
              <a:off x="1697225" y="123042"/>
              <a:ext cx="798840" cy="870480"/>
            </p14:xfrm>
          </p:contentPart>
        </mc:Choice>
        <mc:Fallback xmlns="">
          <p:pic>
            <p:nvPicPr>
              <p:cNvPr id="4" name="Ink 3">
                <a:extLst>
                  <a:ext uri="{FF2B5EF4-FFF2-40B4-BE49-F238E27FC236}">
                    <a16:creationId xmlns:a16="http://schemas.microsoft.com/office/drawing/2014/main" id="{CCA9571A-4CA1-3FE5-C89D-4008AA17AFC3}"/>
                  </a:ext>
                </a:extLst>
              </p:cNvPr>
              <p:cNvPicPr/>
              <p:nvPr/>
            </p:nvPicPr>
            <p:blipFill>
              <a:blip r:embed="rId7"/>
              <a:stretch>
                <a:fillRect/>
              </a:stretch>
            </p:blipFill>
            <p:spPr>
              <a:xfrm>
                <a:off x="1661225" y="51042"/>
                <a:ext cx="870480" cy="10141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39DA5425-F246-D9C6-3667-D04B26E72CB6}"/>
                  </a:ext>
                </a:extLst>
              </p14:cNvPr>
              <p14:cNvContentPartPr/>
              <p14:nvPr/>
            </p14:nvContentPartPr>
            <p14:xfrm>
              <a:off x="485105" y="146802"/>
              <a:ext cx="2003760" cy="1904760"/>
            </p14:xfrm>
          </p:contentPart>
        </mc:Choice>
        <mc:Fallback xmlns="">
          <p:pic>
            <p:nvPicPr>
              <p:cNvPr id="5" name="Ink 4">
                <a:extLst>
                  <a:ext uri="{FF2B5EF4-FFF2-40B4-BE49-F238E27FC236}">
                    <a16:creationId xmlns:a16="http://schemas.microsoft.com/office/drawing/2014/main" id="{39DA5425-F246-D9C6-3667-D04B26E72CB6}"/>
                  </a:ext>
                </a:extLst>
              </p:cNvPr>
              <p:cNvPicPr/>
              <p:nvPr/>
            </p:nvPicPr>
            <p:blipFill>
              <a:blip r:embed="rId9"/>
              <a:stretch>
                <a:fillRect/>
              </a:stretch>
            </p:blipFill>
            <p:spPr>
              <a:xfrm>
                <a:off x="449105" y="74788"/>
                <a:ext cx="2075400" cy="2048427"/>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393D6F27-6C50-8782-5494-1C549EAB1C3B}"/>
                  </a:ext>
                </a:extLst>
              </p14:cNvPr>
              <p14:cNvContentPartPr/>
              <p14:nvPr/>
            </p14:nvContentPartPr>
            <p14:xfrm>
              <a:off x="2397065" y="1136802"/>
              <a:ext cx="12960" cy="146880"/>
            </p14:xfrm>
          </p:contentPart>
        </mc:Choice>
        <mc:Fallback xmlns="">
          <p:pic>
            <p:nvPicPr>
              <p:cNvPr id="6" name="Ink 5">
                <a:extLst>
                  <a:ext uri="{FF2B5EF4-FFF2-40B4-BE49-F238E27FC236}">
                    <a16:creationId xmlns:a16="http://schemas.microsoft.com/office/drawing/2014/main" id="{393D6F27-6C50-8782-5494-1C549EAB1C3B}"/>
                  </a:ext>
                </a:extLst>
              </p:cNvPr>
              <p:cNvPicPr/>
              <p:nvPr/>
            </p:nvPicPr>
            <p:blipFill>
              <a:blip r:embed="rId11"/>
              <a:stretch>
                <a:fillRect/>
              </a:stretch>
            </p:blipFill>
            <p:spPr>
              <a:xfrm>
                <a:off x="2361065" y="1064978"/>
                <a:ext cx="84600" cy="290169"/>
              </a:xfrm>
              <a:prstGeom prst="rect">
                <a:avLst/>
              </a:prstGeom>
            </p:spPr>
          </p:pic>
        </mc:Fallback>
      </mc:AlternateContent>
      <p:sp>
        <p:nvSpPr>
          <p:cNvPr id="14" name="object 4">
            <a:extLst>
              <a:ext uri="{FF2B5EF4-FFF2-40B4-BE49-F238E27FC236}">
                <a16:creationId xmlns:a16="http://schemas.microsoft.com/office/drawing/2014/main" id="{F6490FB1-0AB5-7762-F59F-DA9D1A6B9EE0}"/>
              </a:ext>
            </a:extLst>
          </p:cNvPr>
          <p:cNvSpPr/>
          <p:nvPr/>
        </p:nvSpPr>
        <p:spPr>
          <a:xfrm>
            <a:off x="14289982" y="1998245"/>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60000"/>
              <a:lumOff val="40000"/>
            </a:schemeClr>
          </a:solidFill>
        </p:spPr>
        <p:txBody>
          <a:bodyPr wrap="square" lIns="0" tIns="0" rIns="0" bIns="0" rtlCol="0"/>
          <a:lstStyle/>
          <a:p>
            <a:endParaRPr/>
          </a:p>
        </p:txBody>
      </p:sp>
      <p:sp>
        <p:nvSpPr>
          <p:cNvPr id="15" name="object 5">
            <a:extLst>
              <a:ext uri="{FF2B5EF4-FFF2-40B4-BE49-F238E27FC236}">
                <a16:creationId xmlns:a16="http://schemas.microsoft.com/office/drawing/2014/main" id="{B3618316-5E90-6647-7421-810DBBCDECB2}"/>
              </a:ext>
            </a:extLst>
          </p:cNvPr>
          <p:cNvSpPr/>
          <p:nvPr/>
        </p:nvSpPr>
        <p:spPr>
          <a:xfrm>
            <a:off x="16299757" y="6245096"/>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50000"/>
            </a:schemeClr>
          </a:solidFill>
        </p:spPr>
        <p:txBody>
          <a:bodyPr wrap="square" lIns="0" tIns="0" rIns="0" bIns="0" rtlCol="0"/>
          <a:lstStyle/>
          <a:p>
            <a:endParaRPr/>
          </a:p>
        </p:txBody>
      </p:sp>
      <p:sp>
        <p:nvSpPr>
          <p:cNvPr id="16" name="object 7">
            <a:extLst>
              <a:ext uri="{FF2B5EF4-FFF2-40B4-BE49-F238E27FC236}">
                <a16:creationId xmlns:a16="http://schemas.microsoft.com/office/drawing/2014/main" id="{BA9BF864-46EF-4ED3-23B0-B7F84B789F68}"/>
              </a:ext>
            </a:extLst>
          </p:cNvPr>
          <p:cNvSpPr/>
          <p:nvPr/>
        </p:nvSpPr>
        <p:spPr>
          <a:xfrm>
            <a:off x="16290177" y="-14380"/>
            <a:ext cx="2009775" cy="2006600"/>
          </a:xfrm>
          <a:custGeom>
            <a:avLst/>
            <a:gdLst/>
            <a:ahLst/>
            <a:cxnLst/>
            <a:rect l="l" t="t" r="r" b="b"/>
            <a:pathLst>
              <a:path w="2009775" h="2006600">
                <a:moveTo>
                  <a:pt x="0" y="2006498"/>
                </a:moveTo>
                <a:lnTo>
                  <a:pt x="0" y="0"/>
                </a:lnTo>
                <a:lnTo>
                  <a:pt x="2009774" y="0"/>
                </a:lnTo>
                <a:lnTo>
                  <a:pt x="2009774" y="2006498"/>
                </a:lnTo>
                <a:lnTo>
                  <a:pt x="0" y="2006498"/>
                </a:lnTo>
                <a:close/>
              </a:path>
            </a:pathLst>
          </a:custGeom>
          <a:solidFill>
            <a:schemeClr val="accent2">
              <a:lumMod val="50000"/>
            </a:schemeClr>
          </a:solidFill>
        </p:spPr>
        <p:txBody>
          <a:bodyPr wrap="square" lIns="0" tIns="0" rIns="0" bIns="0" rtlCol="0"/>
          <a:lstStyle/>
          <a:p>
            <a:endParaRPr/>
          </a:p>
        </p:txBody>
      </p:sp>
      <p:sp>
        <p:nvSpPr>
          <p:cNvPr id="17" name="object 4">
            <a:extLst>
              <a:ext uri="{FF2B5EF4-FFF2-40B4-BE49-F238E27FC236}">
                <a16:creationId xmlns:a16="http://schemas.microsoft.com/office/drawing/2014/main" id="{E4C758F0-D0E3-EB4E-A40D-392FCEA39DAB}"/>
              </a:ext>
            </a:extLst>
          </p:cNvPr>
          <p:cNvSpPr/>
          <p:nvPr/>
        </p:nvSpPr>
        <p:spPr>
          <a:xfrm>
            <a:off x="14318342" y="8260896"/>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60000"/>
              <a:lumOff val="40000"/>
            </a:schemeClr>
          </a:solidFill>
        </p:spPr>
        <p:txBody>
          <a:bodyPr wrap="square" lIns="0" tIns="0" rIns="0" bIns="0" rtlCol="0"/>
          <a:lstStyle/>
          <a:p>
            <a:endParaRPr/>
          </a:p>
        </p:txBody>
      </p:sp>
      <p:pic>
        <p:nvPicPr>
          <p:cNvPr id="18" name="Graphic 17" descr="Bus">
            <a:extLst>
              <a:ext uri="{FF2B5EF4-FFF2-40B4-BE49-F238E27FC236}">
                <a16:creationId xmlns:a16="http://schemas.microsoft.com/office/drawing/2014/main" id="{B6779A65-FF2B-4543-E8FB-DD36152B532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4866029" y="8747906"/>
            <a:ext cx="914400" cy="914400"/>
          </a:xfrm>
          <a:prstGeom prst="rect">
            <a:avLst/>
          </a:prstGeom>
        </p:spPr>
      </p:pic>
      <p:pic>
        <p:nvPicPr>
          <p:cNvPr id="19" name="Picture 18">
            <a:extLst>
              <a:ext uri="{FF2B5EF4-FFF2-40B4-BE49-F238E27FC236}">
                <a16:creationId xmlns:a16="http://schemas.microsoft.com/office/drawing/2014/main" id="{76624A5C-3F9D-A7E7-D572-1703152FFB0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4822111" y="2544129"/>
            <a:ext cx="918006" cy="918006"/>
          </a:xfrm>
          <a:prstGeom prst="rect">
            <a:avLst/>
          </a:prstGeom>
        </p:spPr>
      </p:pic>
      <p:pic>
        <p:nvPicPr>
          <p:cNvPr id="31" name="Graphic 30" descr="Document">
            <a:extLst>
              <a:ext uri="{FF2B5EF4-FFF2-40B4-BE49-F238E27FC236}">
                <a16:creationId xmlns:a16="http://schemas.microsoft.com/office/drawing/2014/main" id="{FE7CFA38-554F-3321-E33D-3280A93E9BE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6847444" y="6788284"/>
            <a:ext cx="914400" cy="914400"/>
          </a:xfrm>
          <a:prstGeom prst="rect">
            <a:avLst/>
          </a:prstGeom>
        </p:spPr>
      </p:pic>
      <p:pic>
        <p:nvPicPr>
          <p:cNvPr id="32" name="Graphic 31" descr="Statistics RTL">
            <a:extLst>
              <a:ext uri="{FF2B5EF4-FFF2-40B4-BE49-F238E27FC236}">
                <a16:creationId xmlns:a16="http://schemas.microsoft.com/office/drawing/2014/main" id="{1087A805-73C3-6C5E-D99E-77FAE9461DDB}"/>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6829301" y="504399"/>
            <a:ext cx="914400" cy="914400"/>
          </a:xfrm>
          <a:prstGeom prst="rect">
            <a:avLst/>
          </a:prstGeom>
        </p:spPr>
      </p:pic>
      <p:sp>
        <p:nvSpPr>
          <p:cNvPr id="7" name="TextBox 6">
            <a:extLst>
              <a:ext uri="{FF2B5EF4-FFF2-40B4-BE49-F238E27FC236}">
                <a16:creationId xmlns:a16="http://schemas.microsoft.com/office/drawing/2014/main" id="{C2C7C51D-D1B2-FF2D-8954-0B4113AE256E}"/>
              </a:ext>
            </a:extLst>
          </p:cNvPr>
          <p:cNvSpPr txBox="1"/>
          <p:nvPr/>
        </p:nvSpPr>
        <p:spPr>
          <a:xfrm>
            <a:off x="6019801" y="1632018"/>
            <a:ext cx="5562600" cy="400110"/>
          </a:xfrm>
          <a:prstGeom prst="rect">
            <a:avLst/>
          </a:prstGeom>
          <a:noFill/>
        </p:spPr>
        <p:txBody>
          <a:bodyPr wrap="square" rtlCol="0">
            <a:spAutoFit/>
          </a:bodyPr>
          <a:lstStyle/>
          <a:p>
            <a:pPr algn="l"/>
            <a:r>
              <a:rPr lang="en-US" sz="2000" b="1" u="sng" dirty="0">
                <a:latin typeface="Segoe UI" panose="020B0502040204020203" pitchFamily="34" charset="0"/>
                <a:cs typeface="Segoe UI" panose="020B0502040204020203" pitchFamily="34" charset="0"/>
              </a:rPr>
              <a:t>Top 5 Insights and Recommendations</a:t>
            </a:r>
          </a:p>
        </p:txBody>
      </p:sp>
      <p:sp>
        <p:nvSpPr>
          <p:cNvPr id="8" name="TextBox 7">
            <a:extLst>
              <a:ext uri="{FF2B5EF4-FFF2-40B4-BE49-F238E27FC236}">
                <a16:creationId xmlns:a16="http://schemas.microsoft.com/office/drawing/2014/main" id="{129D920F-5971-6B8E-08B5-F6EC3DDD96C4}"/>
              </a:ext>
            </a:extLst>
          </p:cNvPr>
          <p:cNvSpPr txBox="1"/>
          <p:nvPr/>
        </p:nvSpPr>
        <p:spPr>
          <a:xfrm>
            <a:off x="3287740" y="2544129"/>
            <a:ext cx="10264720" cy="4708981"/>
          </a:xfrm>
          <a:prstGeom prst="rect">
            <a:avLst/>
          </a:prstGeom>
          <a:solidFill>
            <a:schemeClr val="accent6">
              <a:lumMod val="20000"/>
              <a:lumOff val="80000"/>
            </a:schemeClr>
          </a:solidFill>
        </p:spPr>
        <p:txBody>
          <a:bodyPr wrap="square">
            <a:spAutoFit/>
          </a:bodyPr>
          <a:lstStyle/>
          <a:p>
            <a:pPr marL="342900" indent="-342900">
              <a:buFont typeface="Wingdings" panose="05000000000000000000" pitchFamily="2" charset="2"/>
              <a:buChar char="v"/>
            </a:pPr>
            <a:r>
              <a:rPr lang="en-US" sz="2000" dirty="0">
                <a:latin typeface="Segoe UI" panose="020B0502040204020203" pitchFamily="34" charset="0"/>
                <a:cs typeface="Segoe UI" panose="020B0502040204020203" pitchFamily="34" charset="0"/>
              </a:rPr>
              <a:t>We can see that the sales of Electric Vehicles increases gradually, particularly in the FY 2022. Electric vehicles are more efficient, and that combined with the electricity cost means that charging an electric vehicle is cheaper than filling petrol.</a:t>
            </a:r>
          </a:p>
          <a:p>
            <a:pPr marL="342900" indent="-342900">
              <a:buFont typeface="Wingdings" panose="05000000000000000000" pitchFamily="2" charset="2"/>
              <a:buChar char="v"/>
            </a:pPr>
            <a:endParaRPr lang="en-US" sz="2000" dirty="0">
              <a:latin typeface="Segoe UI" panose="020B0502040204020203" pitchFamily="34" charset="0"/>
              <a:cs typeface="Segoe UI" panose="020B0502040204020203" pitchFamily="34" charset="0"/>
            </a:endParaRPr>
          </a:p>
          <a:p>
            <a:r>
              <a:rPr lang="en-US" sz="2000" dirty="0">
                <a:latin typeface="Segoe UI" panose="020B0502040204020203" pitchFamily="34" charset="0"/>
                <a:cs typeface="Segoe UI" panose="020B0502040204020203" pitchFamily="34" charset="0"/>
              </a:rPr>
              <a:t>	</a:t>
            </a:r>
            <a:r>
              <a:rPr lang="en-US" sz="2000" dirty="0">
                <a:latin typeface="Segoe UI Semibold" panose="020B0702040204020203" pitchFamily="34" charset="0"/>
                <a:cs typeface="Segoe UI Semibold" panose="020B0702040204020203" pitchFamily="34" charset="0"/>
              </a:rPr>
              <a:t>Recommendation: </a:t>
            </a:r>
            <a:r>
              <a:rPr lang="en-US" sz="2000" dirty="0">
                <a:latin typeface="Segoe UI" panose="020B0502040204020203" pitchFamily="34" charset="0"/>
                <a:cs typeface="Segoe UI" panose="020B0502040204020203" pitchFamily="34" charset="0"/>
              </a:rPr>
              <a:t>Government can promote the Electric vehicles by providing subsidies and other attractive benefits. Building charging stations across the districts. </a:t>
            </a:r>
          </a:p>
          <a:p>
            <a:endParaRPr lang="en-US" sz="2000" dirty="0">
              <a:latin typeface="Segoe UI" panose="020B0502040204020203" pitchFamily="34" charset="0"/>
              <a:cs typeface="Segoe UI" panose="020B0502040204020203" pitchFamily="34" charset="0"/>
            </a:endParaRPr>
          </a:p>
          <a:p>
            <a:endParaRPr lang="en-US" sz="2000" dirty="0">
              <a:latin typeface="Segoe UI" panose="020B0502040204020203" pitchFamily="34" charset="0"/>
              <a:cs typeface="Segoe UI" panose="020B0502040204020203" pitchFamily="34" charset="0"/>
            </a:endParaRPr>
          </a:p>
          <a:p>
            <a:pPr marL="342900" indent="-342900">
              <a:buFont typeface="Wingdings" panose="05000000000000000000" pitchFamily="2" charset="2"/>
              <a:buChar char="v"/>
            </a:pPr>
            <a:r>
              <a:rPr lang="en-IN" sz="2000" dirty="0">
                <a:latin typeface="Segoe UI" panose="020B0502040204020203" pitchFamily="34" charset="0"/>
                <a:cs typeface="Segoe UI" panose="020B0502040204020203" pitchFamily="34" charset="0"/>
              </a:rPr>
              <a:t>Low revenue generating districts such as Mulugu, Warangal and Kumurambheem Asifabad should be noted and necessary measures should be taken to increase their revenue generating capacity.</a:t>
            </a:r>
          </a:p>
          <a:p>
            <a:pPr marL="342900" indent="-342900">
              <a:buFont typeface="Wingdings" panose="05000000000000000000" pitchFamily="2" charset="2"/>
              <a:buChar char="v"/>
            </a:pPr>
            <a:endParaRPr lang="en-IN" sz="2000" dirty="0">
              <a:latin typeface="Segoe UI" panose="020B0502040204020203" pitchFamily="34" charset="0"/>
              <a:cs typeface="Segoe UI" panose="020B0502040204020203" pitchFamily="34" charset="0"/>
            </a:endParaRPr>
          </a:p>
          <a:p>
            <a:pPr lvl="1"/>
            <a:r>
              <a:rPr lang="en-IN" sz="2000" dirty="0">
                <a:latin typeface="Segoe UI" panose="020B0502040204020203" pitchFamily="34" charset="0"/>
                <a:cs typeface="Segoe UI" panose="020B0502040204020203" pitchFamily="34" charset="0"/>
              </a:rPr>
              <a:t>	</a:t>
            </a:r>
            <a:r>
              <a:rPr lang="en-IN" sz="2000" dirty="0">
                <a:latin typeface="Segoe UI Semibold" panose="020B0702040204020203" pitchFamily="34" charset="0"/>
                <a:cs typeface="Segoe UI Semibold" panose="020B0702040204020203" pitchFamily="34" charset="0"/>
              </a:rPr>
              <a:t>Recommendation: </a:t>
            </a:r>
            <a:r>
              <a:rPr lang="en-IN" sz="2000" dirty="0">
                <a:latin typeface="Segoe UI" panose="020B0502040204020203" pitchFamily="34" charset="0"/>
                <a:cs typeface="Segoe UI" panose="020B0502040204020203" pitchFamily="34" charset="0"/>
              </a:rPr>
              <a:t>Implementing strategies such as taking a survey to understand what lacks and which needs improvement. Assigning task force to improve infrastructure of those districts etc.</a:t>
            </a:r>
          </a:p>
        </p:txBody>
      </p:sp>
    </p:spTree>
    <p:extLst>
      <p:ext uri="{BB962C8B-B14F-4D97-AF65-F5344CB8AC3E}">
        <p14:creationId xmlns:p14="http://schemas.microsoft.com/office/powerpoint/2010/main" val="34246170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rgbClr val="F5C4AF"/>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6D1AB6F-D556-1407-392C-354448C827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462" y="204590"/>
            <a:ext cx="1743075" cy="1743075"/>
          </a:xfrm>
          <a:prstGeom prst="rect">
            <a:avLst/>
          </a:prstGeom>
        </p:spPr>
      </p:pic>
      <p:sp>
        <p:nvSpPr>
          <p:cNvPr id="3" name="object 4">
            <a:extLst>
              <a:ext uri="{FF2B5EF4-FFF2-40B4-BE49-F238E27FC236}">
                <a16:creationId xmlns:a16="http://schemas.microsoft.com/office/drawing/2014/main" id="{A20DCBA3-0521-E551-B90F-8AA6FA922CE0}"/>
              </a:ext>
            </a:extLst>
          </p:cNvPr>
          <p:cNvSpPr/>
          <p:nvPr/>
        </p:nvSpPr>
        <p:spPr>
          <a:xfrm>
            <a:off x="840536" y="2347449"/>
            <a:ext cx="5552395" cy="6553200"/>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60000"/>
              <a:lumOff val="40000"/>
            </a:schemeClr>
          </a:solidFill>
        </p:spPr>
        <p:txBody>
          <a:bodyPr wrap="square" lIns="0" tIns="0" rIns="0" bIns="0" rtlCol="0"/>
          <a:lstStyle/>
          <a:p>
            <a:endParaRPr/>
          </a:p>
        </p:txBody>
      </p:sp>
      <p:pic>
        <p:nvPicPr>
          <p:cNvPr id="1032" name="Picture 8" descr="low angle photography of gray concrete building under white clouds during daytime">
            <a:extLst>
              <a:ext uri="{FF2B5EF4-FFF2-40B4-BE49-F238E27FC236}">
                <a16:creationId xmlns:a16="http://schemas.microsoft.com/office/drawing/2014/main" id="{36B52814-6FB2-79F8-34B9-1DC12CECB7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2935" y="2495675"/>
            <a:ext cx="5247595" cy="625674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B47DC0A5-0DAA-55C3-75DD-407A9EE95D8E}"/>
                  </a:ext>
                </a:extLst>
              </p14:cNvPr>
              <p14:cNvContentPartPr/>
              <p14:nvPr/>
            </p14:nvContentPartPr>
            <p14:xfrm>
              <a:off x="1807057" y="224349"/>
              <a:ext cx="733320" cy="1780200"/>
            </p14:xfrm>
          </p:contentPart>
        </mc:Choice>
        <mc:Fallback xmlns="">
          <p:pic>
            <p:nvPicPr>
              <p:cNvPr id="4" name="Ink 3">
                <a:extLst>
                  <a:ext uri="{FF2B5EF4-FFF2-40B4-BE49-F238E27FC236}">
                    <a16:creationId xmlns:a16="http://schemas.microsoft.com/office/drawing/2014/main" id="{B47DC0A5-0DAA-55C3-75DD-407A9EE95D8E}"/>
                  </a:ext>
                </a:extLst>
              </p:cNvPr>
              <p:cNvPicPr/>
              <p:nvPr/>
            </p:nvPicPr>
            <p:blipFill>
              <a:blip r:embed="rId5"/>
              <a:stretch>
                <a:fillRect/>
              </a:stretch>
            </p:blipFill>
            <p:spPr>
              <a:xfrm>
                <a:off x="1771417" y="152349"/>
                <a:ext cx="804960" cy="19238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55A78CD1-DDB6-3D97-5371-5CD8EAA7E836}"/>
                  </a:ext>
                </a:extLst>
              </p14:cNvPr>
              <p14:cNvContentPartPr/>
              <p14:nvPr/>
            </p14:nvContentPartPr>
            <p14:xfrm>
              <a:off x="1669177" y="143709"/>
              <a:ext cx="726480" cy="186840"/>
            </p14:xfrm>
          </p:contentPart>
        </mc:Choice>
        <mc:Fallback xmlns="">
          <p:pic>
            <p:nvPicPr>
              <p:cNvPr id="5" name="Ink 4">
                <a:extLst>
                  <a:ext uri="{FF2B5EF4-FFF2-40B4-BE49-F238E27FC236}">
                    <a16:creationId xmlns:a16="http://schemas.microsoft.com/office/drawing/2014/main" id="{55A78CD1-DDB6-3D97-5371-5CD8EAA7E836}"/>
                  </a:ext>
                </a:extLst>
              </p:cNvPr>
              <p:cNvPicPr/>
              <p:nvPr/>
            </p:nvPicPr>
            <p:blipFill>
              <a:blip r:embed="rId7"/>
              <a:stretch>
                <a:fillRect/>
              </a:stretch>
            </p:blipFill>
            <p:spPr>
              <a:xfrm>
                <a:off x="1633537" y="71709"/>
                <a:ext cx="798120" cy="3304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7B2733E4-14E6-A7A3-2535-FF31DFC69853}"/>
                  </a:ext>
                </a:extLst>
              </p14:cNvPr>
              <p14:cNvContentPartPr/>
              <p14:nvPr/>
            </p14:nvContentPartPr>
            <p14:xfrm>
              <a:off x="1798777" y="129309"/>
              <a:ext cx="654840" cy="1336320"/>
            </p14:xfrm>
          </p:contentPart>
        </mc:Choice>
        <mc:Fallback xmlns="">
          <p:pic>
            <p:nvPicPr>
              <p:cNvPr id="6" name="Ink 5">
                <a:extLst>
                  <a:ext uri="{FF2B5EF4-FFF2-40B4-BE49-F238E27FC236}">
                    <a16:creationId xmlns:a16="http://schemas.microsoft.com/office/drawing/2014/main" id="{7B2733E4-14E6-A7A3-2535-FF31DFC69853}"/>
                  </a:ext>
                </a:extLst>
              </p:cNvPr>
              <p:cNvPicPr/>
              <p:nvPr/>
            </p:nvPicPr>
            <p:blipFill>
              <a:blip r:embed="rId9"/>
              <a:stretch>
                <a:fillRect/>
              </a:stretch>
            </p:blipFill>
            <p:spPr>
              <a:xfrm>
                <a:off x="1762777" y="57309"/>
                <a:ext cx="726480" cy="14799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9DD39F80-EB74-B23E-4C42-6BA9CB4E8312}"/>
                  </a:ext>
                </a:extLst>
              </p14:cNvPr>
              <p14:cNvContentPartPr/>
              <p14:nvPr/>
            </p14:nvContentPartPr>
            <p14:xfrm>
              <a:off x="605377" y="86829"/>
              <a:ext cx="1245240" cy="332280"/>
            </p14:xfrm>
          </p:contentPart>
        </mc:Choice>
        <mc:Fallback xmlns="">
          <p:pic>
            <p:nvPicPr>
              <p:cNvPr id="7" name="Ink 6">
                <a:extLst>
                  <a:ext uri="{FF2B5EF4-FFF2-40B4-BE49-F238E27FC236}">
                    <a16:creationId xmlns:a16="http://schemas.microsoft.com/office/drawing/2014/main" id="{9DD39F80-EB74-B23E-4C42-6BA9CB4E8312}"/>
                  </a:ext>
                </a:extLst>
              </p:cNvPr>
              <p:cNvPicPr/>
              <p:nvPr/>
            </p:nvPicPr>
            <p:blipFill>
              <a:blip r:embed="rId11"/>
              <a:stretch>
                <a:fillRect/>
              </a:stretch>
            </p:blipFill>
            <p:spPr>
              <a:xfrm>
                <a:off x="569737" y="15189"/>
                <a:ext cx="1316880" cy="4759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Ink 7">
                <a:extLst>
                  <a:ext uri="{FF2B5EF4-FFF2-40B4-BE49-F238E27FC236}">
                    <a16:creationId xmlns:a16="http://schemas.microsoft.com/office/drawing/2014/main" id="{90692397-B708-3E08-5FEA-8D4AC7BD7B84}"/>
                  </a:ext>
                </a:extLst>
              </p14:cNvPr>
              <p14:cNvContentPartPr/>
              <p14:nvPr/>
            </p14:nvContentPartPr>
            <p14:xfrm>
              <a:off x="507097" y="295629"/>
              <a:ext cx="1388880" cy="1752840"/>
            </p14:xfrm>
          </p:contentPart>
        </mc:Choice>
        <mc:Fallback xmlns="">
          <p:pic>
            <p:nvPicPr>
              <p:cNvPr id="8" name="Ink 7">
                <a:extLst>
                  <a:ext uri="{FF2B5EF4-FFF2-40B4-BE49-F238E27FC236}">
                    <a16:creationId xmlns:a16="http://schemas.microsoft.com/office/drawing/2014/main" id="{90692397-B708-3E08-5FEA-8D4AC7BD7B84}"/>
                  </a:ext>
                </a:extLst>
              </p:cNvPr>
              <p:cNvPicPr/>
              <p:nvPr/>
            </p:nvPicPr>
            <p:blipFill>
              <a:blip r:embed="rId13"/>
              <a:stretch>
                <a:fillRect/>
              </a:stretch>
            </p:blipFill>
            <p:spPr>
              <a:xfrm>
                <a:off x="471457" y="223629"/>
                <a:ext cx="1460520" cy="1896480"/>
              </a:xfrm>
              <a:prstGeom prst="rect">
                <a:avLst/>
              </a:prstGeom>
            </p:spPr>
          </p:pic>
        </mc:Fallback>
      </mc:AlternateContent>
      <p:sp>
        <p:nvSpPr>
          <p:cNvPr id="9" name="TextBox 8">
            <a:extLst>
              <a:ext uri="{FF2B5EF4-FFF2-40B4-BE49-F238E27FC236}">
                <a16:creationId xmlns:a16="http://schemas.microsoft.com/office/drawing/2014/main" id="{9213FB28-A1AD-2E9C-A832-9F46E3D873FA}"/>
              </a:ext>
            </a:extLst>
          </p:cNvPr>
          <p:cNvSpPr txBox="1"/>
          <p:nvPr/>
        </p:nvSpPr>
        <p:spPr>
          <a:xfrm>
            <a:off x="6754073" y="4682983"/>
            <a:ext cx="9067800" cy="1569660"/>
          </a:xfrm>
          <a:prstGeom prst="rect">
            <a:avLst/>
          </a:prstGeom>
          <a:noFill/>
        </p:spPr>
        <p:txBody>
          <a:bodyPr wrap="square" rtlCol="0">
            <a:spAutoFit/>
          </a:bodyPr>
          <a:lstStyle/>
          <a:p>
            <a:r>
              <a:rPr lang="en-US" sz="2400" dirty="0">
                <a:latin typeface="Segoe UI" panose="020B0502040204020203" pitchFamily="34" charset="0"/>
                <a:cs typeface="Segoe UI" panose="020B0502040204020203" pitchFamily="34" charset="0"/>
              </a:rPr>
              <a:t>Telangana is one of the fastest-growing states in India and one of the states with an open data policy. (They have published all their data online).</a:t>
            </a:r>
          </a:p>
          <a:p>
            <a:pPr marL="342900" indent="-342900">
              <a:buFont typeface="Wingdings" panose="05000000000000000000" pitchFamily="2" charset="2"/>
              <a:buChar char="q"/>
            </a:pPr>
            <a:endParaRPr lang="en-US" sz="2400" dirty="0">
              <a:latin typeface="Segoe UI" panose="020B0502040204020203" pitchFamily="34" charset="0"/>
              <a:cs typeface="Segoe UI" panose="020B0502040204020203" pitchFamily="34" charset="0"/>
            </a:endParaRPr>
          </a:p>
        </p:txBody>
      </p:sp>
      <p:sp>
        <p:nvSpPr>
          <p:cNvPr id="10" name="object 4">
            <a:extLst>
              <a:ext uri="{FF2B5EF4-FFF2-40B4-BE49-F238E27FC236}">
                <a16:creationId xmlns:a16="http://schemas.microsoft.com/office/drawing/2014/main" id="{552D2E19-3D84-BF62-C4FB-0E9EBCA77E03}"/>
              </a:ext>
            </a:extLst>
          </p:cNvPr>
          <p:cNvSpPr/>
          <p:nvPr/>
        </p:nvSpPr>
        <p:spPr>
          <a:xfrm>
            <a:off x="16290177" y="1995395"/>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60000"/>
              <a:lumOff val="40000"/>
            </a:schemeClr>
          </a:solidFill>
        </p:spPr>
        <p:txBody>
          <a:bodyPr wrap="square" lIns="0" tIns="0" rIns="0" bIns="0" rtlCol="0"/>
          <a:lstStyle/>
          <a:p>
            <a:endParaRPr/>
          </a:p>
        </p:txBody>
      </p:sp>
      <p:sp>
        <p:nvSpPr>
          <p:cNvPr id="11" name="object 5">
            <a:extLst>
              <a:ext uri="{FF2B5EF4-FFF2-40B4-BE49-F238E27FC236}">
                <a16:creationId xmlns:a16="http://schemas.microsoft.com/office/drawing/2014/main" id="{0DD41858-4628-65EC-FA85-C9077AD6DC98}"/>
              </a:ext>
            </a:extLst>
          </p:cNvPr>
          <p:cNvSpPr/>
          <p:nvPr/>
        </p:nvSpPr>
        <p:spPr>
          <a:xfrm>
            <a:off x="14278173" y="8283312"/>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50000"/>
            </a:schemeClr>
          </a:solidFill>
        </p:spPr>
        <p:txBody>
          <a:bodyPr wrap="square" lIns="0" tIns="0" rIns="0" bIns="0" rtlCol="0"/>
          <a:lstStyle/>
          <a:p>
            <a:endParaRPr/>
          </a:p>
        </p:txBody>
      </p:sp>
      <p:sp>
        <p:nvSpPr>
          <p:cNvPr id="13" name="object 7">
            <a:extLst>
              <a:ext uri="{FF2B5EF4-FFF2-40B4-BE49-F238E27FC236}">
                <a16:creationId xmlns:a16="http://schemas.microsoft.com/office/drawing/2014/main" id="{FC404B9B-221B-6B7B-69DF-5F3E8B7D63F5}"/>
              </a:ext>
            </a:extLst>
          </p:cNvPr>
          <p:cNvSpPr/>
          <p:nvPr/>
        </p:nvSpPr>
        <p:spPr>
          <a:xfrm>
            <a:off x="14278173" y="0"/>
            <a:ext cx="2009775" cy="2006600"/>
          </a:xfrm>
          <a:custGeom>
            <a:avLst/>
            <a:gdLst/>
            <a:ahLst/>
            <a:cxnLst/>
            <a:rect l="l" t="t" r="r" b="b"/>
            <a:pathLst>
              <a:path w="2009775" h="2006600">
                <a:moveTo>
                  <a:pt x="0" y="2006498"/>
                </a:moveTo>
                <a:lnTo>
                  <a:pt x="0" y="0"/>
                </a:lnTo>
                <a:lnTo>
                  <a:pt x="2009774" y="0"/>
                </a:lnTo>
                <a:lnTo>
                  <a:pt x="2009774" y="2006498"/>
                </a:lnTo>
                <a:lnTo>
                  <a:pt x="0" y="2006498"/>
                </a:lnTo>
                <a:close/>
              </a:path>
            </a:pathLst>
          </a:custGeom>
          <a:solidFill>
            <a:schemeClr val="accent2">
              <a:lumMod val="50000"/>
            </a:schemeClr>
          </a:solidFill>
        </p:spPr>
        <p:txBody>
          <a:bodyPr wrap="square" lIns="0" tIns="0" rIns="0" bIns="0" rtlCol="0"/>
          <a:lstStyle/>
          <a:p>
            <a:endParaRPr/>
          </a:p>
        </p:txBody>
      </p:sp>
      <p:sp>
        <p:nvSpPr>
          <p:cNvPr id="14" name="object 4">
            <a:extLst>
              <a:ext uri="{FF2B5EF4-FFF2-40B4-BE49-F238E27FC236}">
                <a16:creationId xmlns:a16="http://schemas.microsoft.com/office/drawing/2014/main" id="{A154B70C-2033-6D44-B75F-3320C2F11F29}"/>
              </a:ext>
            </a:extLst>
          </p:cNvPr>
          <p:cNvSpPr/>
          <p:nvPr/>
        </p:nvSpPr>
        <p:spPr>
          <a:xfrm>
            <a:off x="16278225" y="6273537"/>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60000"/>
              <a:lumOff val="40000"/>
            </a:schemeClr>
          </a:solidFill>
        </p:spPr>
        <p:txBody>
          <a:bodyPr wrap="square" lIns="0" tIns="0" rIns="0" bIns="0" rtlCol="0"/>
          <a:lstStyle/>
          <a:p>
            <a:endParaRPr/>
          </a:p>
        </p:txBody>
      </p:sp>
      <p:pic>
        <p:nvPicPr>
          <p:cNvPr id="15" name="Graphic 14" descr="Bus">
            <a:extLst>
              <a:ext uri="{FF2B5EF4-FFF2-40B4-BE49-F238E27FC236}">
                <a16:creationId xmlns:a16="http://schemas.microsoft.com/office/drawing/2014/main" id="{DFCAB99A-C5F4-BDD8-CF70-332F26F8F298}"/>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6825912" y="6760547"/>
            <a:ext cx="914400" cy="914400"/>
          </a:xfrm>
          <a:prstGeom prst="rect">
            <a:avLst/>
          </a:prstGeom>
        </p:spPr>
      </p:pic>
      <p:pic>
        <p:nvPicPr>
          <p:cNvPr id="16" name="Picture 15">
            <a:extLst>
              <a:ext uri="{FF2B5EF4-FFF2-40B4-BE49-F238E27FC236}">
                <a16:creationId xmlns:a16="http://schemas.microsoft.com/office/drawing/2014/main" id="{4AE6D660-03ED-2955-86B2-60A818189F41}"/>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6822306" y="2541279"/>
            <a:ext cx="918006" cy="918006"/>
          </a:xfrm>
          <a:prstGeom prst="rect">
            <a:avLst/>
          </a:prstGeom>
        </p:spPr>
      </p:pic>
      <p:pic>
        <p:nvPicPr>
          <p:cNvPr id="17" name="Graphic 16" descr="Statistics RTL">
            <a:extLst>
              <a:ext uri="{FF2B5EF4-FFF2-40B4-BE49-F238E27FC236}">
                <a16:creationId xmlns:a16="http://schemas.microsoft.com/office/drawing/2014/main" id="{D8B071CB-87C4-0484-56A3-4901C85D611C}"/>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4825860" y="546100"/>
            <a:ext cx="914400" cy="914400"/>
          </a:xfrm>
          <a:prstGeom prst="rect">
            <a:avLst/>
          </a:prstGeom>
        </p:spPr>
      </p:pic>
      <p:pic>
        <p:nvPicPr>
          <p:cNvPr id="18" name="Graphic 17" descr="Document">
            <a:extLst>
              <a:ext uri="{FF2B5EF4-FFF2-40B4-BE49-F238E27FC236}">
                <a16:creationId xmlns:a16="http://schemas.microsoft.com/office/drawing/2014/main" id="{F1F3C40E-8610-AB5D-F29C-FB40E4CE84E7}"/>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4825860" y="8826500"/>
            <a:ext cx="914400" cy="914400"/>
          </a:xfrm>
          <a:prstGeom prst="rect">
            <a:avLst/>
          </a:prstGeom>
        </p:spPr>
      </p:pic>
      <p:sp>
        <p:nvSpPr>
          <p:cNvPr id="19" name="object 22">
            <a:extLst>
              <a:ext uri="{FF2B5EF4-FFF2-40B4-BE49-F238E27FC236}">
                <a16:creationId xmlns:a16="http://schemas.microsoft.com/office/drawing/2014/main" id="{C01B928D-EC2C-D9B5-ED8D-73359FD2FE14}"/>
              </a:ext>
            </a:extLst>
          </p:cNvPr>
          <p:cNvSpPr/>
          <p:nvPr/>
        </p:nvSpPr>
        <p:spPr>
          <a:xfrm>
            <a:off x="6629399" y="1450114"/>
            <a:ext cx="4800601" cy="45719"/>
          </a:xfrm>
          <a:prstGeom prst="rect">
            <a:avLst/>
          </a:prstGeom>
          <a:solidFill>
            <a:schemeClr val="accent2">
              <a:lumMod val="50000"/>
            </a:schemeClr>
          </a:solidFill>
        </p:spPr>
        <p:txBody>
          <a:bodyPr wrap="square" lIns="0" tIns="0" rIns="0" bIns="0" rtlCol="0"/>
          <a:lstStyle/>
          <a:p>
            <a:endParaRPr/>
          </a:p>
        </p:txBody>
      </p:sp>
      <p:sp>
        <p:nvSpPr>
          <p:cNvPr id="23" name="Title 5">
            <a:extLst>
              <a:ext uri="{FF2B5EF4-FFF2-40B4-BE49-F238E27FC236}">
                <a16:creationId xmlns:a16="http://schemas.microsoft.com/office/drawing/2014/main" id="{FCD166BF-CFCF-D732-009A-5222C15A546E}"/>
              </a:ext>
            </a:extLst>
          </p:cNvPr>
          <p:cNvSpPr>
            <a:spLocks noGrp="1"/>
          </p:cNvSpPr>
          <p:nvPr>
            <p:ph type="title"/>
          </p:nvPr>
        </p:nvSpPr>
        <p:spPr>
          <a:xfrm>
            <a:off x="6118215" y="546100"/>
            <a:ext cx="5845185" cy="830997"/>
          </a:xfrm>
        </p:spPr>
        <p:txBody>
          <a:bodyPr anchor="ctr"/>
          <a:lstStyle/>
          <a:p>
            <a:pPr algn="ctr"/>
            <a:r>
              <a:rPr lang="en-US" sz="5400" b="0" dirty="0">
                <a:latin typeface="Segoe UI Semibold" panose="020B0702040204020203" pitchFamily="34" charset="0"/>
                <a:cs typeface="Segoe UI Semibold" panose="020B0702040204020203" pitchFamily="34" charset="0"/>
              </a:rPr>
              <a:t>Introduction</a:t>
            </a:r>
            <a:endParaRPr lang="en-IN" sz="5400" b="0" dirty="0">
              <a:latin typeface="Segoe UI Semibold" panose="020B0702040204020203" pitchFamily="34" charset="0"/>
              <a:cs typeface="Segoe UI Semibold" panose="020B0702040204020203" pitchFamily="34" charset="0"/>
            </a:endParaRPr>
          </a:p>
        </p:txBody>
      </p:sp>
      <p:sp>
        <p:nvSpPr>
          <p:cNvPr id="24" name="object 9">
            <a:extLst>
              <a:ext uri="{FF2B5EF4-FFF2-40B4-BE49-F238E27FC236}">
                <a16:creationId xmlns:a16="http://schemas.microsoft.com/office/drawing/2014/main" id="{141CE52C-97C8-772A-FCBD-56536A53875A}"/>
              </a:ext>
            </a:extLst>
          </p:cNvPr>
          <p:cNvSpPr/>
          <p:nvPr/>
        </p:nvSpPr>
        <p:spPr>
          <a:xfrm>
            <a:off x="16409772" y="8436227"/>
            <a:ext cx="1743074" cy="1743074"/>
          </a:xfrm>
          <a:prstGeom prst="rect">
            <a:avLst/>
          </a:prstGeom>
          <a:blipFill>
            <a:blip r:embed="rId21" cstate="print"/>
            <a:stretch>
              <a:fillRect/>
            </a:stretch>
          </a:blipFill>
        </p:spPr>
        <p:txBody>
          <a:bodyPr wrap="square" lIns="0" tIns="0" rIns="0" bIns="0" rtlCol="0"/>
          <a:lstStyle/>
          <a:p>
            <a:endParaRPr/>
          </a:p>
        </p:txBody>
      </p:sp>
      <mc:AlternateContent xmlns:mc="http://schemas.openxmlformats.org/markup-compatibility/2006" xmlns:p14="http://schemas.microsoft.com/office/powerpoint/2010/main">
        <mc:Choice Requires="p14">
          <p:contentPart p14:bwMode="auto" r:id="rId22">
            <p14:nvContentPartPr>
              <p14:cNvPr id="12" name="Ink 11">
                <a:extLst>
                  <a:ext uri="{FF2B5EF4-FFF2-40B4-BE49-F238E27FC236}">
                    <a16:creationId xmlns:a16="http://schemas.microsoft.com/office/drawing/2014/main" id="{35081901-3782-E5D0-6D1A-A13B9AF98289}"/>
                  </a:ext>
                </a:extLst>
              </p14:cNvPr>
              <p14:cNvContentPartPr/>
              <p14:nvPr/>
            </p14:nvContentPartPr>
            <p14:xfrm>
              <a:off x="3014825" y="1396245"/>
              <a:ext cx="360" cy="360"/>
            </p14:xfrm>
          </p:contentPart>
        </mc:Choice>
        <mc:Fallback xmlns="">
          <p:pic>
            <p:nvPicPr>
              <p:cNvPr id="12" name="Ink 11">
                <a:extLst>
                  <a:ext uri="{FF2B5EF4-FFF2-40B4-BE49-F238E27FC236}">
                    <a16:creationId xmlns:a16="http://schemas.microsoft.com/office/drawing/2014/main" id="{35081901-3782-E5D0-6D1A-A13B9AF98289}"/>
                  </a:ext>
                </a:extLst>
              </p:cNvPr>
              <p:cNvPicPr/>
              <p:nvPr/>
            </p:nvPicPr>
            <p:blipFill>
              <a:blip r:embed="rId23"/>
              <a:stretch>
                <a:fillRect/>
              </a:stretch>
            </p:blipFill>
            <p:spPr>
              <a:xfrm>
                <a:off x="2979185" y="1324605"/>
                <a:ext cx="72000" cy="144000"/>
              </a:xfrm>
              <a:prstGeom prst="rect">
                <a:avLst/>
              </a:prstGeom>
            </p:spPr>
          </p:pic>
        </mc:Fallback>
      </mc:AlternateContent>
    </p:spTree>
    <p:extLst>
      <p:ext uri="{BB962C8B-B14F-4D97-AF65-F5344CB8AC3E}">
        <p14:creationId xmlns:p14="http://schemas.microsoft.com/office/powerpoint/2010/main" val="2172235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rgbClr val="F5C4AF"/>
        </a:solidFill>
        <a:effectLst/>
      </p:bgPr>
    </p:bg>
    <p:spTree>
      <p:nvGrpSpPr>
        <p:cNvPr id="1" name=""/>
        <p:cNvGrpSpPr/>
        <p:nvPr/>
      </p:nvGrpSpPr>
      <p:grpSpPr>
        <a:xfrm>
          <a:off x="0" y="0"/>
          <a:ext cx="0" cy="0"/>
          <a:chOff x="0" y="0"/>
          <a:chExt cx="0" cy="0"/>
        </a:xfrm>
      </p:grpSpPr>
      <p:sp>
        <p:nvSpPr>
          <p:cNvPr id="17" name="Title 5">
            <a:extLst>
              <a:ext uri="{FF2B5EF4-FFF2-40B4-BE49-F238E27FC236}">
                <a16:creationId xmlns:a16="http://schemas.microsoft.com/office/drawing/2014/main" id="{3FBE86AC-0719-C703-192E-17BC416286EE}"/>
              </a:ext>
            </a:extLst>
          </p:cNvPr>
          <p:cNvSpPr>
            <a:spLocks noGrp="1"/>
          </p:cNvSpPr>
          <p:nvPr>
            <p:ph type="title"/>
          </p:nvPr>
        </p:nvSpPr>
        <p:spPr>
          <a:xfrm>
            <a:off x="6118215" y="546100"/>
            <a:ext cx="5845185" cy="830997"/>
          </a:xfrm>
        </p:spPr>
        <p:txBody>
          <a:bodyPr anchor="ctr"/>
          <a:lstStyle/>
          <a:p>
            <a:pPr algn="ctr"/>
            <a:r>
              <a:rPr lang="en-US" sz="5400" b="0" dirty="0">
                <a:latin typeface="Segoe UI Semibold" panose="020B0702040204020203" pitchFamily="34" charset="0"/>
                <a:cs typeface="Segoe UI Semibold" panose="020B0702040204020203" pitchFamily="34" charset="0"/>
              </a:rPr>
              <a:t>Objective</a:t>
            </a:r>
            <a:endParaRPr lang="en-IN" sz="5400" b="0" dirty="0">
              <a:latin typeface="Segoe UI Semibold" panose="020B0702040204020203" pitchFamily="34" charset="0"/>
              <a:cs typeface="Segoe UI Semibold" panose="020B0702040204020203" pitchFamily="34" charset="0"/>
            </a:endParaRPr>
          </a:p>
        </p:txBody>
      </p:sp>
      <p:sp>
        <p:nvSpPr>
          <p:cNvPr id="18" name="object 22">
            <a:extLst>
              <a:ext uri="{FF2B5EF4-FFF2-40B4-BE49-F238E27FC236}">
                <a16:creationId xmlns:a16="http://schemas.microsoft.com/office/drawing/2014/main" id="{36382DBB-C02B-FF49-1F85-733FF7A30398}"/>
              </a:ext>
            </a:extLst>
          </p:cNvPr>
          <p:cNvSpPr/>
          <p:nvPr/>
        </p:nvSpPr>
        <p:spPr>
          <a:xfrm>
            <a:off x="6629399" y="1450114"/>
            <a:ext cx="4800601" cy="45719"/>
          </a:xfrm>
          <a:prstGeom prst="rect">
            <a:avLst/>
          </a:prstGeom>
          <a:solidFill>
            <a:schemeClr val="accent2">
              <a:lumMod val="50000"/>
            </a:schemeClr>
          </a:solidFill>
        </p:spPr>
        <p:txBody>
          <a:bodyPr wrap="square" lIns="0" tIns="0" rIns="0" bIns="0" rtlCol="0"/>
          <a:lstStyle/>
          <a:p>
            <a:endParaRPr/>
          </a:p>
        </p:txBody>
      </p:sp>
      <p:sp>
        <p:nvSpPr>
          <p:cNvPr id="19" name="TextBox 18">
            <a:extLst>
              <a:ext uri="{FF2B5EF4-FFF2-40B4-BE49-F238E27FC236}">
                <a16:creationId xmlns:a16="http://schemas.microsoft.com/office/drawing/2014/main" id="{3AF1DA7C-D9D4-0C9D-98FC-70349FBD50C6}"/>
              </a:ext>
            </a:extLst>
          </p:cNvPr>
          <p:cNvSpPr txBox="1"/>
          <p:nvPr/>
        </p:nvSpPr>
        <p:spPr>
          <a:xfrm>
            <a:off x="2547740" y="2728842"/>
            <a:ext cx="11777663" cy="4086183"/>
          </a:xfrm>
          <a:prstGeom prst="rect">
            <a:avLst/>
          </a:prstGeom>
          <a:noFill/>
        </p:spPr>
        <p:txBody>
          <a:bodyPr wrap="square" rtlCol="0">
            <a:spAutoFit/>
          </a:bodyPr>
          <a:lstStyle/>
          <a:p>
            <a:pPr marL="342900" indent="-342900">
              <a:lnSpc>
                <a:spcPct val="200000"/>
              </a:lnSpc>
              <a:buFont typeface="Wingdings" panose="05000000000000000000" pitchFamily="2" charset="2"/>
              <a:buChar char="q"/>
            </a:pPr>
            <a:r>
              <a:rPr lang="en-US" sz="2400" dirty="0">
                <a:latin typeface="Segoe UI" panose="020B0502040204020203" pitchFamily="34" charset="0"/>
                <a:cs typeface="Segoe UI" panose="020B0502040204020203" pitchFamily="34" charset="0"/>
              </a:rPr>
              <a:t>Explore Stamp Registration, Transportation and Ts-</a:t>
            </a:r>
            <a:r>
              <a:rPr lang="en-US" sz="2400" dirty="0" err="1">
                <a:latin typeface="Segoe UI" panose="020B0502040204020203" pitchFamily="34" charset="0"/>
                <a:cs typeface="Segoe UI" panose="020B0502040204020203" pitchFamily="34" charset="0"/>
              </a:rPr>
              <a:t>Ipass</a:t>
            </a:r>
            <a:r>
              <a:rPr lang="en-US" sz="2400" dirty="0">
                <a:latin typeface="Segoe UI" panose="020B0502040204020203" pitchFamily="34" charset="0"/>
                <a:cs typeface="Segoe UI" panose="020B0502040204020203" pitchFamily="34" charset="0"/>
              </a:rPr>
              <a:t> Datasets.</a:t>
            </a:r>
          </a:p>
          <a:p>
            <a:pPr marL="342900" indent="-342900">
              <a:lnSpc>
                <a:spcPct val="200000"/>
              </a:lnSpc>
              <a:buFont typeface="Wingdings" panose="05000000000000000000" pitchFamily="2" charset="2"/>
              <a:buChar char="q"/>
            </a:pPr>
            <a:r>
              <a:rPr lang="en-US" sz="2400" dirty="0">
                <a:latin typeface="Segoe UI" panose="020B0502040204020203" pitchFamily="34" charset="0"/>
                <a:cs typeface="Segoe UI" panose="020B0502040204020203" pitchFamily="34" charset="0"/>
              </a:rPr>
              <a:t>Understand their attributes, categories and time period.</a:t>
            </a:r>
          </a:p>
          <a:p>
            <a:pPr marL="342900" indent="-342900">
              <a:lnSpc>
                <a:spcPct val="200000"/>
              </a:lnSpc>
              <a:buFont typeface="Wingdings" panose="05000000000000000000" pitchFamily="2" charset="2"/>
              <a:buChar char="q"/>
            </a:pPr>
            <a:r>
              <a:rPr lang="en-US" sz="2400" dirty="0">
                <a:latin typeface="Segoe UI" panose="020B0502040204020203" pitchFamily="34" charset="0"/>
                <a:cs typeface="Segoe UI" panose="020B0502040204020203" pitchFamily="34" charset="0"/>
              </a:rPr>
              <a:t>Analyze trends and patterns within each department.</a:t>
            </a:r>
          </a:p>
          <a:p>
            <a:pPr marL="342900" indent="-342900">
              <a:lnSpc>
                <a:spcPct val="200000"/>
              </a:lnSpc>
              <a:buFont typeface="Wingdings" panose="05000000000000000000" pitchFamily="2" charset="2"/>
              <a:buChar char="q"/>
            </a:pPr>
            <a:r>
              <a:rPr lang="en-US" sz="2400" dirty="0">
                <a:latin typeface="Segoe UI" panose="020B0502040204020203" pitchFamily="34" charset="0"/>
                <a:cs typeface="Segoe UI" panose="020B0502040204020203" pitchFamily="34" charset="0"/>
              </a:rPr>
              <a:t>Identify growth opportunities and areas needing attention.</a:t>
            </a:r>
          </a:p>
          <a:p>
            <a:pPr marL="342900" indent="-342900">
              <a:lnSpc>
                <a:spcPct val="150000"/>
              </a:lnSpc>
              <a:buFont typeface="Wingdings" panose="05000000000000000000" pitchFamily="2" charset="2"/>
              <a:buChar char="q"/>
            </a:pPr>
            <a:r>
              <a:rPr lang="en-US" sz="2400" dirty="0">
                <a:latin typeface="Segoe UI" panose="020B0502040204020203" pitchFamily="34" charset="0"/>
                <a:cs typeface="Segoe UI" panose="020B0502040204020203" pitchFamily="34" charset="0"/>
              </a:rPr>
              <a:t>Find correlation among these departments and report the overall growth of the state through insights and relevant visuals such as shape maps.</a:t>
            </a:r>
            <a:endParaRPr lang="en-IN" sz="2400" dirty="0">
              <a:latin typeface="Segoe UI" panose="020B0502040204020203" pitchFamily="34" charset="0"/>
              <a:cs typeface="Segoe UI" panose="020B0502040204020203" pitchFamily="34" charset="0"/>
            </a:endParaRPr>
          </a:p>
        </p:txBody>
      </p:sp>
      <p:sp>
        <p:nvSpPr>
          <p:cNvPr id="20" name="object 4">
            <a:extLst>
              <a:ext uri="{FF2B5EF4-FFF2-40B4-BE49-F238E27FC236}">
                <a16:creationId xmlns:a16="http://schemas.microsoft.com/office/drawing/2014/main" id="{8317776E-268F-EEEF-1367-6667C1DA8E12}"/>
              </a:ext>
            </a:extLst>
          </p:cNvPr>
          <p:cNvSpPr/>
          <p:nvPr/>
        </p:nvSpPr>
        <p:spPr>
          <a:xfrm>
            <a:off x="12265670" y="2003282"/>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60000"/>
              <a:lumOff val="40000"/>
            </a:schemeClr>
          </a:solidFill>
        </p:spPr>
        <p:txBody>
          <a:bodyPr wrap="square" lIns="0" tIns="0" rIns="0" bIns="0" rtlCol="0"/>
          <a:lstStyle/>
          <a:p>
            <a:endParaRPr/>
          </a:p>
        </p:txBody>
      </p:sp>
      <p:sp>
        <p:nvSpPr>
          <p:cNvPr id="21" name="object 7">
            <a:extLst>
              <a:ext uri="{FF2B5EF4-FFF2-40B4-BE49-F238E27FC236}">
                <a16:creationId xmlns:a16="http://schemas.microsoft.com/office/drawing/2014/main" id="{0E8677A1-CB25-AD30-7D5D-9BAAFF1D6AB9}"/>
              </a:ext>
            </a:extLst>
          </p:cNvPr>
          <p:cNvSpPr/>
          <p:nvPr/>
        </p:nvSpPr>
        <p:spPr>
          <a:xfrm>
            <a:off x="14278173" y="0"/>
            <a:ext cx="2009775" cy="2006600"/>
          </a:xfrm>
          <a:custGeom>
            <a:avLst/>
            <a:gdLst/>
            <a:ahLst/>
            <a:cxnLst/>
            <a:rect l="l" t="t" r="r" b="b"/>
            <a:pathLst>
              <a:path w="2009775" h="2006600">
                <a:moveTo>
                  <a:pt x="0" y="2006498"/>
                </a:moveTo>
                <a:lnTo>
                  <a:pt x="0" y="0"/>
                </a:lnTo>
                <a:lnTo>
                  <a:pt x="2009774" y="0"/>
                </a:lnTo>
                <a:lnTo>
                  <a:pt x="2009774" y="2006498"/>
                </a:lnTo>
                <a:lnTo>
                  <a:pt x="0" y="2006498"/>
                </a:lnTo>
                <a:close/>
              </a:path>
            </a:pathLst>
          </a:custGeom>
          <a:solidFill>
            <a:schemeClr val="accent2">
              <a:lumMod val="50000"/>
            </a:schemeClr>
          </a:solidFill>
        </p:spPr>
        <p:txBody>
          <a:bodyPr wrap="square" lIns="0" tIns="0" rIns="0" bIns="0" rtlCol="0"/>
          <a:lstStyle/>
          <a:p>
            <a:endParaRPr/>
          </a:p>
        </p:txBody>
      </p:sp>
      <p:sp>
        <p:nvSpPr>
          <p:cNvPr id="22" name="object 4">
            <a:extLst>
              <a:ext uri="{FF2B5EF4-FFF2-40B4-BE49-F238E27FC236}">
                <a16:creationId xmlns:a16="http://schemas.microsoft.com/office/drawing/2014/main" id="{E87011D4-51A8-35EF-7233-953C530F0BF0}"/>
              </a:ext>
            </a:extLst>
          </p:cNvPr>
          <p:cNvSpPr/>
          <p:nvPr/>
        </p:nvSpPr>
        <p:spPr>
          <a:xfrm>
            <a:off x="16278225" y="2000066"/>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60000"/>
              <a:lumOff val="40000"/>
            </a:schemeClr>
          </a:solidFill>
        </p:spPr>
        <p:txBody>
          <a:bodyPr wrap="square" lIns="0" tIns="0" rIns="0" bIns="0" rtlCol="0"/>
          <a:lstStyle/>
          <a:p>
            <a:endParaRPr/>
          </a:p>
        </p:txBody>
      </p:sp>
      <p:pic>
        <p:nvPicPr>
          <p:cNvPr id="23" name="Graphic 22" descr="Bus">
            <a:extLst>
              <a:ext uri="{FF2B5EF4-FFF2-40B4-BE49-F238E27FC236}">
                <a16:creationId xmlns:a16="http://schemas.microsoft.com/office/drawing/2014/main" id="{C32B9BBE-95F7-7E27-E79E-931D7045AED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825912" y="2547753"/>
            <a:ext cx="914400" cy="914400"/>
          </a:xfrm>
          <a:prstGeom prst="rect">
            <a:avLst/>
          </a:prstGeom>
        </p:spPr>
      </p:pic>
      <p:pic>
        <p:nvPicPr>
          <p:cNvPr id="24" name="Picture 23">
            <a:extLst>
              <a:ext uri="{FF2B5EF4-FFF2-40B4-BE49-F238E27FC236}">
                <a16:creationId xmlns:a16="http://schemas.microsoft.com/office/drawing/2014/main" id="{9BCD2FA6-63A8-E6AE-98C5-F5DF974B8A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25400" y="2547753"/>
            <a:ext cx="918006" cy="918006"/>
          </a:xfrm>
          <a:prstGeom prst="rect">
            <a:avLst/>
          </a:prstGeom>
        </p:spPr>
      </p:pic>
      <p:pic>
        <p:nvPicPr>
          <p:cNvPr id="25" name="Graphic 24" descr="Statistics RTL">
            <a:extLst>
              <a:ext uri="{FF2B5EF4-FFF2-40B4-BE49-F238E27FC236}">
                <a16:creationId xmlns:a16="http://schemas.microsoft.com/office/drawing/2014/main" id="{46A736CC-2E70-A6E6-40D0-9DBDC81528F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4825860" y="546100"/>
            <a:ext cx="914400" cy="914400"/>
          </a:xfrm>
          <a:prstGeom prst="rect">
            <a:avLst/>
          </a:prstGeom>
        </p:spPr>
      </p:pic>
      <p:sp>
        <p:nvSpPr>
          <p:cNvPr id="28" name="object 5">
            <a:extLst>
              <a:ext uri="{FF2B5EF4-FFF2-40B4-BE49-F238E27FC236}">
                <a16:creationId xmlns:a16="http://schemas.microsoft.com/office/drawing/2014/main" id="{E65F22B9-92F6-9E85-DB45-F7B48F8B57DE}"/>
              </a:ext>
            </a:extLst>
          </p:cNvPr>
          <p:cNvSpPr/>
          <p:nvPr/>
        </p:nvSpPr>
        <p:spPr>
          <a:xfrm>
            <a:off x="14278173" y="4009841"/>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50000"/>
            </a:schemeClr>
          </a:solidFill>
        </p:spPr>
        <p:txBody>
          <a:bodyPr wrap="square" lIns="0" tIns="0" rIns="0" bIns="0" rtlCol="0"/>
          <a:lstStyle/>
          <a:p>
            <a:endParaRPr/>
          </a:p>
        </p:txBody>
      </p:sp>
      <p:pic>
        <p:nvPicPr>
          <p:cNvPr id="29" name="Graphic 28" descr="Document">
            <a:extLst>
              <a:ext uri="{FF2B5EF4-FFF2-40B4-BE49-F238E27FC236}">
                <a16:creationId xmlns:a16="http://schemas.microsoft.com/office/drawing/2014/main" id="{592A6AF1-3258-EB0D-2492-217D83E4775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4825860" y="4476317"/>
            <a:ext cx="914400" cy="914400"/>
          </a:xfrm>
          <a:prstGeom prst="rect">
            <a:avLst/>
          </a:prstGeom>
        </p:spPr>
      </p:pic>
      <p:pic>
        <p:nvPicPr>
          <p:cNvPr id="30" name="Picture 29">
            <a:extLst>
              <a:ext uri="{FF2B5EF4-FFF2-40B4-BE49-F238E27FC236}">
                <a16:creationId xmlns:a16="http://schemas.microsoft.com/office/drawing/2014/main" id="{A3516316-F4AB-DDAA-4079-3868C957C29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2462" y="204590"/>
            <a:ext cx="1743075" cy="1743075"/>
          </a:xfrm>
          <a:prstGeom prst="rect">
            <a:avLst/>
          </a:prstGeom>
        </p:spPr>
      </p:pic>
      <p:sp>
        <p:nvSpPr>
          <p:cNvPr id="31" name="object 9">
            <a:extLst>
              <a:ext uri="{FF2B5EF4-FFF2-40B4-BE49-F238E27FC236}">
                <a16:creationId xmlns:a16="http://schemas.microsoft.com/office/drawing/2014/main" id="{69B74EEE-139B-39DC-96C6-1DF1A3D631FC}"/>
              </a:ext>
            </a:extLst>
          </p:cNvPr>
          <p:cNvSpPr/>
          <p:nvPr/>
        </p:nvSpPr>
        <p:spPr>
          <a:xfrm>
            <a:off x="16411575" y="8473093"/>
            <a:ext cx="1743074" cy="1743074"/>
          </a:xfrm>
          <a:prstGeom prst="rect">
            <a:avLst/>
          </a:prstGeom>
          <a:blipFill>
            <a:blip r:embed="rId10" cstate="print"/>
            <a:stretch>
              <a:fillRect/>
            </a:stretch>
          </a:blipFill>
        </p:spPr>
        <p:txBody>
          <a:bodyPr wrap="square" lIns="0" tIns="0" rIns="0" bIns="0" rtlCol="0"/>
          <a:lstStyle/>
          <a:p>
            <a:endParaRPr/>
          </a:p>
        </p:txBody>
      </p:sp>
      <mc:AlternateContent xmlns:mc="http://schemas.openxmlformats.org/markup-compatibility/2006" xmlns:p14="http://schemas.microsoft.com/office/powerpoint/2010/main">
        <mc:Choice Requires="p14">
          <p:contentPart p14:bwMode="auto" r:id="rId11">
            <p14:nvContentPartPr>
              <p14:cNvPr id="32" name="Ink 31">
                <a:extLst>
                  <a:ext uri="{FF2B5EF4-FFF2-40B4-BE49-F238E27FC236}">
                    <a16:creationId xmlns:a16="http://schemas.microsoft.com/office/drawing/2014/main" id="{304B74DE-BA88-3E55-9409-45F38EE97C4E}"/>
                  </a:ext>
                </a:extLst>
              </p14:cNvPr>
              <p14:cNvContentPartPr/>
              <p14:nvPr/>
            </p14:nvContentPartPr>
            <p14:xfrm>
              <a:off x="765217" y="1226949"/>
              <a:ext cx="1746000" cy="943920"/>
            </p14:xfrm>
          </p:contentPart>
        </mc:Choice>
        <mc:Fallback xmlns="">
          <p:pic>
            <p:nvPicPr>
              <p:cNvPr id="32" name="Ink 31">
                <a:extLst>
                  <a:ext uri="{FF2B5EF4-FFF2-40B4-BE49-F238E27FC236}">
                    <a16:creationId xmlns:a16="http://schemas.microsoft.com/office/drawing/2014/main" id="{304B74DE-BA88-3E55-9409-45F38EE97C4E}"/>
                  </a:ext>
                </a:extLst>
              </p:cNvPr>
              <p:cNvPicPr/>
              <p:nvPr/>
            </p:nvPicPr>
            <p:blipFill>
              <a:blip r:embed="rId12"/>
              <a:stretch>
                <a:fillRect/>
              </a:stretch>
            </p:blipFill>
            <p:spPr>
              <a:xfrm>
                <a:off x="729217" y="1154949"/>
                <a:ext cx="1817640" cy="10875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3" name="Ink 32">
                <a:extLst>
                  <a:ext uri="{FF2B5EF4-FFF2-40B4-BE49-F238E27FC236}">
                    <a16:creationId xmlns:a16="http://schemas.microsoft.com/office/drawing/2014/main" id="{22445426-CB8B-A55D-F0AE-56CB1B51C703}"/>
                  </a:ext>
                </a:extLst>
              </p14:cNvPr>
              <p14:cNvContentPartPr/>
              <p14:nvPr/>
            </p14:nvContentPartPr>
            <p14:xfrm>
              <a:off x="1705177" y="115629"/>
              <a:ext cx="780480" cy="842400"/>
            </p14:xfrm>
          </p:contentPart>
        </mc:Choice>
        <mc:Fallback xmlns="">
          <p:pic>
            <p:nvPicPr>
              <p:cNvPr id="33" name="Ink 32">
                <a:extLst>
                  <a:ext uri="{FF2B5EF4-FFF2-40B4-BE49-F238E27FC236}">
                    <a16:creationId xmlns:a16="http://schemas.microsoft.com/office/drawing/2014/main" id="{22445426-CB8B-A55D-F0AE-56CB1B51C703}"/>
                  </a:ext>
                </a:extLst>
              </p:cNvPr>
              <p:cNvPicPr/>
              <p:nvPr/>
            </p:nvPicPr>
            <p:blipFill>
              <a:blip r:embed="rId14"/>
              <a:stretch>
                <a:fillRect/>
              </a:stretch>
            </p:blipFill>
            <p:spPr>
              <a:xfrm>
                <a:off x="1669177" y="43989"/>
                <a:ext cx="852120" cy="9860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4" name="Ink 33">
                <a:extLst>
                  <a:ext uri="{FF2B5EF4-FFF2-40B4-BE49-F238E27FC236}">
                    <a16:creationId xmlns:a16="http://schemas.microsoft.com/office/drawing/2014/main" id="{FFF40EDA-2C2B-EFF4-A50A-0BA93BCD6996}"/>
                  </a:ext>
                </a:extLst>
              </p14:cNvPr>
              <p14:cNvContentPartPr/>
              <p14:nvPr/>
            </p14:nvContentPartPr>
            <p14:xfrm>
              <a:off x="416737" y="130749"/>
              <a:ext cx="1018800" cy="1973160"/>
            </p14:xfrm>
          </p:contentPart>
        </mc:Choice>
        <mc:Fallback xmlns="">
          <p:pic>
            <p:nvPicPr>
              <p:cNvPr id="34" name="Ink 33">
                <a:extLst>
                  <a:ext uri="{FF2B5EF4-FFF2-40B4-BE49-F238E27FC236}">
                    <a16:creationId xmlns:a16="http://schemas.microsoft.com/office/drawing/2014/main" id="{FFF40EDA-2C2B-EFF4-A50A-0BA93BCD6996}"/>
                  </a:ext>
                </a:extLst>
              </p:cNvPr>
              <p:cNvPicPr/>
              <p:nvPr/>
            </p:nvPicPr>
            <p:blipFill>
              <a:blip r:embed="rId16"/>
              <a:stretch>
                <a:fillRect/>
              </a:stretch>
            </p:blipFill>
            <p:spPr>
              <a:xfrm>
                <a:off x="380737" y="59109"/>
                <a:ext cx="1090440" cy="21168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5" name="Ink 34">
                <a:extLst>
                  <a:ext uri="{FF2B5EF4-FFF2-40B4-BE49-F238E27FC236}">
                    <a16:creationId xmlns:a16="http://schemas.microsoft.com/office/drawing/2014/main" id="{83ECF8A3-C394-0EDF-00A3-04868C9F6072}"/>
                  </a:ext>
                </a:extLst>
              </p14:cNvPr>
              <p14:cNvContentPartPr/>
              <p14:nvPr/>
            </p14:nvContentPartPr>
            <p14:xfrm>
              <a:off x="946265" y="184602"/>
              <a:ext cx="794880" cy="190800"/>
            </p14:xfrm>
          </p:contentPart>
        </mc:Choice>
        <mc:Fallback xmlns="">
          <p:pic>
            <p:nvPicPr>
              <p:cNvPr id="35" name="Ink 34">
                <a:extLst>
                  <a:ext uri="{FF2B5EF4-FFF2-40B4-BE49-F238E27FC236}">
                    <a16:creationId xmlns:a16="http://schemas.microsoft.com/office/drawing/2014/main" id="{83ECF8A3-C394-0EDF-00A3-04868C9F6072}"/>
                  </a:ext>
                </a:extLst>
              </p:cNvPr>
              <p:cNvPicPr/>
              <p:nvPr/>
            </p:nvPicPr>
            <p:blipFill>
              <a:blip r:embed="rId18"/>
              <a:stretch>
                <a:fillRect/>
              </a:stretch>
            </p:blipFill>
            <p:spPr>
              <a:xfrm>
                <a:off x="910265" y="112962"/>
                <a:ext cx="866520" cy="3344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6" name="Ink 35">
                <a:extLst>
                  <a:ext uri="{FF2B5EF4-FFF2-40B4-BE49-F238E27FC236}">
                    <a16:creationId xmlns:a16="http://schemas.microsoft.com/office/drawing/2014/main" id="{C03290EB-A7B9-3257-48D2-2F7CD70C9FCD}"/>
                  </a:ext>
                </a:extLst>
              </p14:cNvPr>
              <p14:cNvContentPartPr/>
              <p14:nvPr/>
            </p14:nvContentPartPr>
            <p14:xfrm>
              <a:off x="692105" y="574482"/>
              <a:ext cx="124560" cy="68040"/>
            </p14:xfrm>
          </p:contentPart>
        </mc:Choice>
        <mc:Fallback xmlns="">
          <p:pic>
            <p:nvPicPr>
              <p:cNvPr id="36" name="Ink 35">
                <a:extLst>
                  <a:ext uri="{FF2B5EF4-FFF2-40B4-BE49-F238E27FC236}">
                    <a16:creationId xmlns:a16="http://schemas.microsoft.com/office/drawing/2014/main" id="{C03290EB-A7B9-3257-48D2-2F7CD70C9FCD}"/>
                  </a:ext>
                </a:extLst>
              </p:cNvPr>
              <p:cNvPicPr/>
              <p:nvPr/>
            </p:nvPicPr>
            <p:blipFill>
              <a:blip r:embed="rId20"/>
              <a:stretch>
                <a:fillRect/>
              </a:stretch>
            </p:blipFill>
            <p:spPr>
              <a:xfrm>
                <a:off x="656105" y="502842"/>
                <a:ext cx="196200" cy="211680"/>
              </a:xfrm>
              <a:prstGeom prst="rect">
                <a:avLst/>
              </a:prstGeom>
            </p:spPr>
          </p:pic>
        </mc:Fallback>
      </mc:AlternateContent>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rgbClr val="F5C4AF"/>
        </a:solidFill>
        <a:effectLst/>
      </p:bgPr>
    </p:bg>
    <p:spTree>
      <p:nvGrpSpPr>
        <p:cNvPr id="1" name=""/>
        <p:cNvGrpSpPr/>
        <p:nvPr/>
      </p:nvGrpSpPr>
      <p:grpSpPr>
        <a:xfrm>
          <a:off x="0" y="0"/>
          <a:ext cx="0" cy="0"/>
          <a:chOff x="0" y="0"/>
          <a:chExt cx="0" cy="0"/>
        </a:xfrm>
      </p:grpSpPr>
      <p:sp>
        <p:nvSpPr>
          <p:cNvPr id="10" name="Title 5">
            <a:extLst>
              <a:ext uri="{FF2B5EF4-FFF2-40B4-BE49-F238E27FC236}">
                <a16:creationId xmlns:a16="http://schemas.microsoft.com/office/drawing/2014/main" id="{1AE5EC2B-3842-EECA-A5AF-1CFCB04908E0}"/>
              </a:ext>
            </a:extLst>
          </p:cNvPr>
          <p:cNvSpPr>
            <a:spLocks noGrp="1"/>
          </p:cNvSpPr>
          <p:nvPr>
            <p:ph type="title"/>
          </p:nvPr>
        </p:nvSpPr>
        <p:spPr>
          <a:xfrm>
            <a:off x="6118215" y="546100"/>
            <a:ext cx="5845185" cy="830997"/>
          </a:xfrm>
        </p:spPr>
        <p:txBody>
          <a:bodyPr anchor="ctr"/>
          <a:lstStyle/>
          <a:p>
            <a:pPr algn="ctr"/>
            <a:r>
              <a:rPr lang="en-US" sz="5400" b="0" dirty="0">
                <a:latin typeface="Segoe UI Semibold" panose="020B0702040204020203" pitchFamily="34" charset="0"/>
                <a:cs typeface="Segoe UI Semibold" panose="020B0702040204020203" pitchFamily="34" charset="0"/>
              </a:rPr>
              <a:t>Tools Used</a:t>
            </a:r>
            <a:endParaRPr lang="en-IN" sz="5400" b="0" dirty="0">
              <a:latin typeface="Segoe UI Semibold" panose="020B0702040204020203" pitchFamily="34" charset="0"/>
              <a:cs typeface="Segoe UI Semibold" panose="020B0702040204020203" pitchFamily="34" charset="0"/>
            </a:endParaRPr>
          </a:p>
        </p:txBody>
      </p:sp>
      <p:pic>
        <p:nvPicPr>
          <p:cNvPr id="20" name="Picture 19">
            <a:extLst>
              <a:ext uri="{FF2B5EF4-FFF2-40B4-BE49-F238E27FC236}">
                <a16:creationId xmlns:a16="http://schemas.microsoft.com/office/drawing/2014/main" id="{F6E11D3C-175C-F8D9-2435-1E1601556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462" y="204590"/>
            <a:ext cx="1743075" cy="1743075"/>
          </a:xfrm>
          <a:prstGeom prst="rect">
            <a:avLst/>
          </a:prstGeom>
        </p:spPr>
      </p:pic>
      <p:sp>
        <p:nvSpPr>
          <p:cNvPr id="21" name="object 9">
            <a:extLst>
              <a:ext uri="{FF2B5EF4-FFF2-40B4-BE49-F238E27FC236}">
                <a16:creationId xmlns:a16="http://schemas.microsoft.com/office/drawing/2014/main" id="{24B26143-87EA-C60C-3441-ADFA298706AC}"/>
              </a:ext>
            </a:extLst>
          </p:cNvPr>
          <p:cNvSpPr/>
          <p:nvPr/>
        </p:nvSpPr>
        <p:spPr>
          <a:xfrm>
            <a:off x="16411575" y="8473093"/>
            <a:ext cx="1743074" cy="1743074"/>
          </a:xfrm>
          <a:prstGeom prst="rect">
            <a:avLst/>
          </a:prstGeom>
          <a:blipFill>
            <a:blip r:embed="rId3" cstate="print"/>
            <a:stretch>
              <a:fillRect/>
            </a:stretch>
          </a:blipFill>
        </p:spPr>
        <p:txBody>
          <a:bodyPr wrap="square" lIns="0" tIns="0" rIns="0" bIns="0" rtlCol="0"/>
          <a:lstStyle/>
          <a:p>
            <a:endParaRPr/>
          </a:p>
        </p:txBody>
      </p:sp>
      <p:sp>
        <p:nvSpPr>
          <p:cNvPr id="22" name="object 22">
            <a:extLst>
              <a:ext uri="{FF2B5EF4-FFF2-40B4-BE49-F238E27FC236}">
                <a16:creationId xmlns:a16="http://schemas.microsoft.com/office/drawing/2014/main" id="{B3666A2A-C12B-5035-3DAB-B708D280FEDE}"/>
              </a:ext>
            </a:extLst>
          </p:cNvPr>
          <p:cNvSpPr/>
          <p:nvPr/>
        </p:nvSpPr>
        <p:spPr>
          <a:xfrm>
            <a:off x="6629399" y="1450114"/>
            <a:ext cx="4800601" cy="45719"/>
          </a:xfrm>
          <a:prstGeom prst="rect">
            <a:avLst/>
          </a:prstGeom>
          <a:solidFill>
            <a:schemeClr val="accent2">
              <a:lumMod val="50000"/>
            </a:schemeClr>
          </a:solidFill>
        </p:spPr>
        <p:txBody>
          <a:bodyPr wrap="square" lIns="0" tIns="0" rIns="0" bIns="0" rtlCol="0"/>
          <a:lstStyle/>
          <a:p>
            <a:endParaRPr/>
          </a:p>
        </p:txBody>
      </p:sp>
      <p:sp>
        <p:nvSpPr>
          <p:cNvPr id="23" name="object 4">
            <a:extLst>
              <a:ext uri="{FF2B5EF4-FFF2-40B4-BE49-F238E27FC236}">
                <a16:creationId xmlns:a16="http://schemas.microsoft.com/office/drawing/2014/main" id="{E1721583-6A1F-428A-37EC-28DF557B4BF7}"/>
              </a:ext>
            </a:extLst>
          </p:cNvPr>
          <p:cNvSpPr/>
          <p:nvPr/>
        </p:nvSpPr>
        <p:spPr>
          <a:xfrm>
            <a:off x="16290177" y="1995395"/>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60000"/>
              <a:lumOff val="40000"/>
            </a:schemeClr>
          </a:solidFill>
        </p:spPr>
        <p:txBody>
          <a:bodyPr wrap="square" lIns="0" tIns="0" rIns="0" bIns="0" rtlCol="0"/>
          <a:lstStyle/>
          <a:p>
            <a:endParaRPr/>
          </a:p>
        </p:txBody>
      </p:sp>
      <p:sp>
        <p:nvSpPr>
          <p:cNvPr id="24" name="object 5">
            <a:extLst>
              <a:ext uri="{FF2B5EF4-FFF2-40B4-BE49-F238E27FC236}">
                <a16:creationId xmlns:a16="http://schemas.microsoft.com/office/drawing/2014/main" id="{E333CA5E-07FC-E347-2667-29345BE63296}"/>
              </a:ext>
            </a:extLst>
          </p:cNvPr>
          <p:cNvSpPr/>
          <p:nvPr/>
        </p:nvSpPr>
        <p:spPr>
          <a:xfrm>
            <a:off x="14278173" y="8283312"/>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50000"/>
            </a:schemeClr>
          </a:solidFill>
        </p:spPr>
        <p:txBody>
          <a:bodyPr wrap="square" lIns="0" tIns="0" rIns="0" bIns="0" rtlCol="0"/>
          <a:lstStyle/>
          <a:p>
            <a:endParaRPr/>
          </a:p>
        </p:txBody>
      </p:sp>
      <p:sp>
        <p:nvSpPr>
          <p:cNvPr id="25" name="object 7">
            <a:extLst>
              <a:ext uri="{FF2B5EF4-FFF2-40B4-BE49-F238E27FC236}">
                <a16:creationId xmlns:a16="http://schemas.microsoft.com/office/drawing/2014/main" id="{C9774C55-359C-61FD-7F84-B95C56455564}"/>
              </a:ext>
            </a:extLst>
          </p:cNvPr>
          <p:cNvSpPr/>
          <p:nvPr/>
        </p:nvSpPr>
        <p:spPr>
          <a:xfrm>
            <a:off x="14278173" y="0"/>
            <a:ext cx="2009775" cy="2006600"/>
          </a:xfrm>
          <a:custGeom>
            <a:avLst/>
            <a:gdLst/>
            <a:ahLst/>
            <a:cxnLst/>
            <a:rect l="l" t="t" r="r" b="b"/>
            <a:pathLst>
              <a:path w="2009775" h="2006600">
                <a:moveTo>
                  <a:pt x="0" y="2006498"/>
                </a:moveTo>
                <a:lnTo>
                  <a:pt x="0" y="0"/>
                </a:lnTo>
                <a:lnTo>
                  <a:pt x="2009774" y="0"/>
                </a:lnTo>
                <a:lnTo>
                  <a:pt x="2009774" y="2006498"/>
                </a:lnTo>
                <a:lnTo>
                  <a:pt x="0" y="2006498"/>
                </a:lnTo>
                <a:close/>
              </a:path>
            </a:pathLst>
          </a:custGeom>
          <a:solidFill>
            <a:schemeClr val="accent2">
              <a:lumMod val="50000"/>
            </a:schemeClr>
          </a:solidFill>
        </p:spPr>
        <p:txBody>
          <a:bodyPr wrap="square" lIns="0" tIns="0" rIns="0" bIns="0" rtlCol="0"/>
          <a:lstStyle/>
          <a:p>
            <a:endParaRPr/>
          </a:p>
        </p:txBody>
      </p:sp>
      <p:sp>
        <p:nvSpPr>
          <p:cNvPr id="26" name="object 4">
            <a:extLst>
              <a:ext uri="{FF2B5EF4-FFF2-40B4-BE49-F238E27FC236}">
                <a16:creationId xmlns:a16="http://schemas.microsoft.com/office/drawing/2014/main" id="{F16FE928-04DD-F1E9-8A61-9AAC1A9A5372}"/>
              </a:ext>
            </a:extLst>
          </p:cNvPr>
          <p:cNvSpPr/>
          <p:nvPr/>
        </p:nvSpPr>
        <p:spPr>
          <a:xfrm>
            <a:off x="16278225" y="6273537"/>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60000"/>
              <a:lumOff val="40000"/>
            </a:schemeClr>
          </a:solidFill>
        </p:spPr>
        <p:txBody>
          <a:bodyPr wrap="square" lIns="0" tIns="0" rIns="0" bIns="0" rtlCol="0"/>
          <a:lstStyle/>
          <a:p>
            <a:endParaRPr/>
          </a:p>
        </p:txBody>
      </p:sp>
      <p:pic>
        <p:nvPicPr>
          <p:cNvPr id="27" name="Graphic 26" descr="Bus">
            <a:extLst>
              <a:ext uri="{FF2B5EF4-FFF2-40B4-BE49-F238E27FC236}">
                <a16:creationId xmlns:a16="http://schemas.microsoft.com/office/drawing/2014/main" id="{43883AD9-480A-72D1-13B5-1A11DB27EC4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825912" y="6760547"/>
            <a:ext cx="914400" cy="914400"/>
          </a:xfrm>
          <a:prstGeom prst="rect">
            <a:avLst/>
          </a:prstGeom>
        </p:spPr>
      </p:pic>
      <p:pic>
        <p:nvPicPr>
          <p:cNvPr id="28" name="Picture 27">
            <a:extLst>
              <a:ext uri="{FF2B5EF4-FFF2-40B4-BE49-F238E27FC236}">
                <a16:creationId xmlns:a16="http://schemas.microsoft.com/office/drawing/2014/main" id="{6A037A93-40E9-8CB0-CF1D-0C8218EB03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822306" y="2541279"/>
            <a:ext cx="918006" cy="918006"/>
          </a:xfrm>
          <a:prstGeom prst="rect">
            <a:avLst/>
          </a:prstGeom>
        </p:spPr>
      </p:pic>
      <p:pic>
        <p:nvPicPr>
          <p:cNvPr id="29" name="Graphic 28" descr="Statistics RTL">
            <a:extLst>
              <a:ext uri="{FF2B5EF4-FFF2-40B4-BE49-F238E27FC236}">
                <a16:creationId xmlns:a16="http://schemas.microsoft.com/office/drawing/2014/main" id="{9E55AB1F-76F2-5FC0-F104-55C33AD70A0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4825860" y="546100"/>
            <a:ext cx="914400" cy="914400"/>
          </a:xfrm>
          <a:prstGeom prst="rect">
            <a:avLst/>
          </a:prstGeom>
        </p:spPr>
      </p:pic>
      <p:pic>
        <p:nvPicPr>
          <p:cNvPr id="30" name="Graphic 29" descr="Document">
            <a:extLst>
              <a:ext uri="{FF2B5EF4-FFF2-40B4-BE49-F238E27FC236}">
                <a16:creationId xmlns:a16="http://schemas.microsoft.com/office/drawing/2014/main" id="{177BE04F-EF1D-1343-01A7-DF90B94D500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4825860" y="8826500"/>
            <a:ext cx="914400" cy="914400"/>
          </a:xfrm>
          <a:prstGeom prst="rect">
            <a:avLst/>
          </a:prstGeom>
        </p:spPr>
      </p:pic>
      <p:sp>
        <p:nvSpPr>
          <p:cNvPr id="31" name="TextBox 30">
            <a:extLst>
              <a:ext uri="{FF2B5EF4-FFF2-40B4-BE49-F238E27FC236}">
                <a16:creationId xmlns:a16="http://schemas.microsoft.com/office/drawing/2014/main" id="{1FC477D7-8F0D-90A7-5552-A0E0710ADE0E}"/>
              </a:ext>
            </a:extLst>
          </p:cNvPr>
          <p:cNvSpPr txBox="1"/>
          <p:nvPr/>
        </p:nvSpPr>
        <p:spPr>
          <a:xfrm>
            <a:off x="2547740" y="2728842"/>
            <a:ext cx="11777663" cy="2193357"/>
          </a:xfrm>
          <a:prstGeom prst="rect">
            <a:avLst/>
          </a:prstGeom>
          <a:noFill/>
        </p:spPr>
        <p:txBody>
          <a:bodyPr wrap="square" rtlCol="0">
            <a:spAutoFit/>
          </a:bodyPr>
          <a:lstStyle/>
          <a:p>
            <a:pPr marL="342900" indent="-342900">
              <a:lnSpc>
                <a:spcPct val="200000"/>
              </a:lnSpc>
              <a:buFont typeface="Wingdings" panose="05000000000000000000" pitchFamily="2" charset="2"/>
              <a:buChar char="q"/>
            </a:pPr>
            <a:r>
              <a:rPr lang="en-US" sz="2400" dirty="0">
                <a:latin typeface="Segoe UI" panose="020B0502040204020203" pitchFamily="34" charset="0"/>
                <a:cs typeface="Segoe UI" panose="020B0502040204020203" pitchFamily="34" charset="0"/>
              </a:rPr>
              <a:t>Power BI </a:t>
            </a:r>
          </a:p>
          <a:p>
            <a:pPr marL="342900" indent="-342900">
              <a:lnSpc>
                <a:spcPct val="200000"/>
              </a:lnSpc>
              <a:buFont typeface="Wingdings" panose="05000000000000000000" pitchFamily="2" charset="2"/>
              <a:buChar char="q"/>
            </a:pPr>
            <a:r>
              <a:rPr lang="en-US" sz="2400" dirty="0">
                <a:latin typeface="Segoe UI" panose="020B0502040204020203" pitchFamily="34" charset="0"/>
                <a:cs typeface="Segoe UI" panose="020B0502040204020203" pitchFamily="34" charset="0"/>
              </a:rPr>
              <a:t>Power Query</a:t>
            </a:r>
          </a:p>
          <a:p>
            <a:pPr marL="342900" indent="-342900">
              <a:lnSpc>
                <a:spcPct val="200000"/>
              </a:lnSpc>
              <a:buFont typeface="Wingdings" panose="05000000000000000000" pitchFamily="2" charset="2"/>
              <a:buChar char="q"/>
            </a:pPr>
            <a:r>
              <a:rPr lang="en-US" sz="2400" dirty="0">
                <a:latin typeface="Segoe UI" panose="020B0502040204020203" pitchFamily="34" charset="0"/>
                <a:cs typeface="Segoe UI" panose="020B0502040204020203" pitchFamily="34" charset="0"/>
              </a:rPr>
              <a:t>Microsoft PowerPoint</a:t>
            </a:r>
            <a:endParaRPr lang="en-IN" sz="2400" dirty="0">
              <a:latin typeface="Segoe UI" panose="020B0502040204020203" pitchFamily="34" charset="0"/>
              <a:cs typeface="Segoe UI" panose="020B0502040204020203" pitchFamily="34" charset="0"/>
            </a:endParaRPr>
          </a:p>
        </p:txBody>
      </p:sp>
      <mc:AlternateContent xmlns:mc="http://schemas.openxmlformats.org/markup-compatibility/2006" xmlns:p14="http://schemas.microsoft.com/office/powerpoint/2010/main">
        <mc:Choice Requires="p14">
          <p:contentPart p14:bwMode="auto" r:id="rId11">
            <p14:nvContentPartPr>
              <p14:cNvPr id="2" name="Ink 1">
                <a:extLst>
                  <a:ext uri="{FF2B5EF4-FFF2-40B4-BE49-F238E27FC236}">
                    <a16:creationId xmlns:a16="http://schemas.microsoft.com/office/drawing/2014/main" id="{050AC695-245A-2AEA-EA3A-20F234DECBAB}"/>
                  </a:ext>
                </a:extLst>
              </p14:cNvPr>
              <p14:cNvContentPartPr/>
              <p14:nvPr/>
            </p14:nvContentPartPr>
            <p14:xfrm>
              <a:off x="1647905" y="1239042"/>
              <a:ext cx="957240" cy="842400"/>
            </p14:xfrm>
          </p:contentPart>
        </mc:Choice>
        <mc:Fallback xmlns="">
          <p:pic>
            <p:nvPicPr>
              <p:cNvPr id="2" name="Ink 1">
                <a:extLst>
                  <a:ext uri="{FF2B5EF4-FFF2-40B4-BE49-F238E27FC236}">
                    <a16:creationId xmlns:a16="http://schemas.microsoft.com/office/drawing/2014/main" id="{050AC695-245A-2AEA-EA3A-20F234DECBAB}"/>
                  </a:ext>
                </a:extLst>
              </p:cNvPr>
              <p:cNvPicPr/>
              <p:nvPr/>
            </p:nvPicPr>
            <p:blipFill>
              <a:blip r:embed="rId12"/>
              <a:stretch>
                <a:fillRect/>
              </a:stretch>
            </p:blipFill>
            <p:spPr>
              <a:xfrm>
                <a:off x="1612265" y="1167402"/>
                <a:ext cx="1028880" cy="9860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 name="Ink 3">
                <a:extLst>
                  <a:ext uri="{FF2B5EF4-FFF2-40B4-BE49-F238E27FC236}">
                    <a16:creationId xmlns:a16="http://schemas.microsoft.com/office/drawing/2014/main" id="{CCA9571A-4CA1-3FE5-C89D-4008AA17AFC3}"/>
                  </a:ext>
                </a:extLst>
              </p14:cNvPr>
              <p14:cNvContentPartPr/>
              <p14:nvPr/>
            </p14:nvContentPartPr>
            <p14:xfrm>
              <a:off x="1697225" y="123042"/>
              <a:ext cx="798840" cy="870480"/>
            </p14:xfrm>
          </p:contentPart>
        </mc:Choice>
        <mc:Fallback xmlns="">
          <p:pic>
            <p:nvPicPr>
              <p:cNvPr id="4" name="Ink 3">
                <a:extLst>
                  <a:ext uri="{FF2B5EF4-FFF2-40B4-BE49-F238E27FC236}">
                    <a16:creationId xmlns:a16="http://schemas.microsoft.com/office/drawing/2014/main" id="{CCA9571A-4CA1-3FE5-C89D-4008AA17AFC3}"/>
                  </a:ext>
                </a:extLst>
              </p:cNvPr>
              <p:cNvPicPr/>
              <p:nvPr/>
            </p:nvPicPr>
            <p:blipFill>
              <a:blip r:embed="rId14"/>
              <a:stretch>
                <a:fillRect/>
              </a:stretch>
            </p:blipFill>
            <p:spPr>
              <a:xfrm>
                <a:off x="1661225" y="51042"/>
                <a:ext cx="870480" cy="10141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5" name="Ink 4">
                <a:extLst>
                  <a:ext uri="{FF2B5EF4-FFF2-40B4-BE49-F238E27FC236}">
                    <a16:creationId xmlns:a16="http://schemas.microsoft.com/office/drawing/2014/main" id="{39DA5425-F246-D9C6-3667-D04B26E72CB6}"/>
                  </a:ext>
                </a:extLst>
              </p14:cNvPr>
              <p14:cNvContentPartPr/>
              <p14:nvPr/>
            </p14:nvContentPartPr>
            <p14:xfrm>
              <a:off x="485105" y="146802"/>
              <a:ext cx="2003760" cy="1904760"/>
            </p14:xfrm>
          </p:contentPart>
        </mc:Choice>
        <mc:Fallback xmlns="">
          <p:pic>
            <p:nvPicPr>
              <p:cNvPr id="5" name="Ink 4">
                <a:extLst>
                  <a:ext uri="{FF2B5EF4-FFF2-40B4-BE49-F238E27FC236}">
                    <a16:creationId xmlns:a16="http://schemas.microsoft.com/office/drawing/2014/main" id="{39DA5425-F246-D9C6-3667-D04B26E72CB6}"/>
                  </a:ext>
                </a:extLst>
              </p:cNvPr>
              <p:cNvPicPr/>
              <p:nvPr/>
            </p:nvPicPr>
            <p:blipFill>
              <a:blip r:embed="rId16"/>
              <a:stretch>
                <a:fillRect/>
              </a:stretch>
            </p:blipFill>
            <p:spPr>
              <a:xfrm>
                <a:off x="449465" y="75162"/>
                <a:ext cx="2075400" cy="20484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6" name="Ink 5">
                <a:extLst>
                  <a:ext uri="{FF2B5EF4-FFF2-40B4-BE49-F238E27FC236}">
                    <a16:creationId xmlns:a16="http://schemas.microsoft.com/office/drawing/2014/main" id="{393D6F27-6C50-8782-5494-1C549EAB1C3B}"/>
                  </a:ext>
                </a:extLst>
              </p14:cNvPr>
              <p14:cNvContentPartPr/>
              <p14:nvPr/>
            </p14:nvContentPartPr>
            <p14:xfrm>
              <a:off x="2397065" y="1136802"/>
              <a:ext cx="12960" cy="146880"/>
            </p14:xfrm>
          </p:contentPart>
        </mc:Choice>
        <mc:Fallback xmlns="">
          <p:pic>
            <p:nvPicPr>
              <p:cNvPr id="6" name="Ink 5">
                <a:extLst>
                  <a:ext uri="{FF2B5EF4-FFF2-40B4-BE49-F238E27FC236}">
                    <a16:creationId xmlns:a16="http://schemas.microsoft.com/office/drawing/2014/main" id="{393D6F27-6C50-8782-5494-1C549EAB1C3B}"/>
                  </a:ext>
                </a:extLst>
              </p:cNvPr>
              <p:cNvPicPr/>
              <p:nvPr/>
            </p:nvPicPr>
            <p:blipFill>
              <a:blip r:embed="rId18"/>
              <a:stretch>
                <a:fillRect/>
              </a:stretch>
            </p:blipFill>
            <p:spPr>
              <a:xfrm>
                <a:off x="2361065" y="1064802"/>
                <a:ext cx="84600" cy="290520"/>
              </a:xfrm>
              <a:prstGeom prst="rect">
                <a:avLst/>
              </a:prstGeom>
            </p:spPr>
          </p:pic>
        </mc:Fallback>
      </mc:AlternateContent>
    </p:spTree>
    <p:extLst>
      <p:ext uri="{BB962C8B-B14F-4D97-AF65-F5344CB8AC3E}">
        <p14:creationId xmlns:p14="http://schemas.microsoft.com/office/powerpoint/2010/main" val="39934598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rgbClr val="F5C4AF"/>
        </a:solidFill>
        <a:effectLst/>
      </p:bgPr>
    </p:bg>
    <p:spTree>
      <p:nvGrpSpPr>
        <p:cNvPr id="1" name=""/>
        <p:cNvGrpSpPr/>
        <p:nvPr/>
      </p:nvGrpSpPr>
      <p:grpSpPr>
        <a:xfrm>
          <a:off x="0" y="0"/>
          <a:ext cx="0" cy="0"/>
          <a:chOff x="0" y="0"/>
          <a:chExt cx="0" cy="0"/>
        </a:xfrm>
      </p:grpSpPr>
      <p:sp>
        <p:nvSpPr>
          <p:cNvPr id="10" name="Title 5">
            <a:extLst>
              <a:ext uri="{FF2B5EF4-FFF2-40B4-BE49-F238E27FC236}">
                <a16:creationId xmlns:a16="http://schemas.microsoft.com/office/drawing/2014/main" id="{1AE5EC2B-3842-EECA-A5AF-1CFCB04908E0}"/>
              </a:ext>
            </a:extLst>
          </p:cNvPr>
          <p:cNvSpPr>
            <a:spLocks noGrp="1"/>
          </p:cNvSpPr>
          <p:nvPr>
            <p:ph type="title"/>
          </p:nvPr>
        </p:nvSpPr>
        <p:spPr>
          <a:xfrm>
            <a:off x="2943223" y="-284896"/>
            <a:ext cx="11001377" cy="2492990"/>
          </a:xfrm>
        </p:spPr>
        <p:txBody>
          <a:bodyPr anchor="ctr"/>
          <a:lstStyle/>
          <a:p>
            <a:pPr algn="ctr"/>
            <a:r>
              <a:rPr lang="en-US" sz="5400" b="0" dirty="0">
                <a:latin typeface="Segoe UI Semibold" panose="020B0702040204020203" pitchFamily="34" charset="0"/>
                <a:cs typeface="Segoe UI Semibold" panose="020B0702040204020203" pitchFamily="34" charset="0"/>
              </a:rPr>
              <a:t>Stamp and Document  Registration </a:t>
            </a:r>
            <a:endParaRPr lang="en-IN" sz="5400" b="0" dirty="0">
              <a:latin typeface="Segoe UI Semibold" panose="020B0702040204020203" pitchFamily="34" charset="0"/>
              <a:cs typeface="Segoe UI Semibold" panose="020B0702040204020203" pitchFamily="34" charset="0"/>
            </a:endParaRPr>
          </a:p>
        </p:txBody>
      </p:sp>
      <p:pic>
        <p:nvPicPr>
          <p:cNvPr id="20" name="Picture 19">
            <a:extLst>
              <a:ext uri="{FF2B5EF4-FFF2-40B4-BE49-F238E27FC236}">
                <a16:creationId xmlns:a16="http://schemas.microsoft.com/office/drawing/2014/main" id="{F6E11D3C-175C-F8D9-2435-1E1601556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462" y="204590"/>
            <a:ext cx="1743075" cy="1743075"/>
          </a:xfrm>
          <a:prstGeom prst="rect">
            <a:avLst/>
          </a:prstGeom>
        </p:spPr>
      </p:pic>
      <p:sp>
        <p:nvSpPr>
          <p:cNvPr id="21" name="object 9">
            <a:extLst>
              <a:ext uri="{FF2B5EF4-FFF2-40B4-BE49-F238E27FC236}">
                <a16:creationId xmlns:a16="http://schemas.microsoft.com/office/drawing/2014/main" id="{24B26143-87EA-C60C-3441-ADFA298706AC}"/>
              </a:ext>
            </a:extLst>
          </p:cNvPr>
          <p:cNvSpPr/>
          <p:nvPr/>
        </p:nvSpPr>
        <p:spPr>
          <a:xfrm>
            <a:off x="16411575" y="8473093"/>
            <a:ext cx="1743074" cy="1743074"/>
          </a:xfrm>
          <a:prstGeom prst="rect">
            <a:avLst/>
          </a:prstGeom>
          <a:blipFill>
            <a:blip r:embed="rId3" cstate="print"/>
            <a:stretch>
              <a:fillRect/>
            </a:stretch>
          </a:blipFill>
        </p:spPr>
        <p:txBody>
          <a:bodyPr wrap="square" lIns="0" tIns="0" rIns="0" bIns="0" rtlCol="0"/>
          <a:lstStyle/>
          <a:p>
            <a:endParaRPr/>
          </a:p>
        </p:txBody>
      </p:sp>
      <p:sp>
        <p:nvSpPr>
          <p:cNvPr id="22" name="object 22">
            <a:extLst>
              <a:ext uri="{FF2B5EF4-FFF2-40B4-BE49-F238E27FC236}">
                <a16:creationId xmlns:a16="http://schemas.microsoft.com/office/drawing/2014/main" id="{B3666A2A-C12B-5035-3DAB-B708D280FEDE}"/>
              </a:ext>
            </a:extLst>
          </p:cNvPr>
          <p:cNvSpPr/>
          <p:nvPr/>
        </p:nvSpPr>
        <p:spPr>
          <a:xfrm>
            <a:off x="2936023" y="1450114"/>
            <a:ext cx="11001377" cy="45719"/>
          </a:xfrm>
          <a:prstGeom prst="rect">
            <a:avLst/>
          </a:prstGeom>
          <a:solidFill>
            <a:schemeClr val="accent2">
              <a:lumMod val="50000"/>
            </a:schemeClr>
          </a:solidFill>
        </p:spPr>
        <p:txBody>
          <a:bodyPr wrap="square" lIns="0" tIns="0" rIns="0" bIns="0" rtlCol="0"/>
          <a:lstStyle/>
          <a:p>
            <a:endParaRP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050AC695-245A-2AEA-EA3A-20F234DECBAB}"/>
                  </a:ext>
                </a:extLst>
              </p14:cNvPr>
              <p14:cNvContentPartPr/>
              <p14:nvPr/>
            </p14:nvContentPartPr>
            <p14:xfrm>
              <a:off x="1647905" y="1239042"/>
              <a:ext cx="957240" cy="842400"/>
            </p14:xfrm>
          </p:contentPart>
        </mc:Choice>
        <mc:Fallback xmlns="">
          <p:pic>
            <p:nvPicPr>
              <p:cNvPr id="2" name="Ink 1">
                <a:extLst>
                  <a:ext uri="{FF2B5EF4-FFF2-40B4-BE49-F238E27FC236}">
                    <a16:creationId xmlns:a16="http://schemas.microsoft.com/office/drawing/2014/main" id="{050AC695-245A-2AEA-EA3A-20F234DECBAB}"/>
                  </a:ext>
                </a:extLst>
              </p:cNvPr>
              <p:cNvPicPr/>
              <p:nvPr/>
            </p:nvPicPr>
            <p:blipFill>
              <a:blip r:embed="rId12"/>
              <a:stretch>
                <a:fillRect/>
              </a:stretch>
            </p:blipFill>
            <p:spPr>
              <a:xfrm>
                <a:off x="1611905" y="1167011"/>
                <a:ext cx="1028880" cy="986101"/>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 name="Ink 3">
                <a:extLst>
                  <a:ext uri="{FF2B5EF4-FFF2-40B4-BE49-F238E27FC236}">
                    <a16:creationId xmlns:a16="http://schemas.microsoft.com/office/drawing/2014/main" id="{CCA9571A-4CA1-3FE5-C89D-4008AA17AFC3}"/>
                  </a:ext>
                </a:extLst>
              </p14:cNvPr>
              <p14:cNvContentPartPr/>
              <p14:nvPr/>
            </p14:nvContentPartPr>
            <p14:xfrm>
              <a:off x="1697225" y="123042"/>
              <a:ext cx="798840" cy="870480"/>
            </p14:xfrm>
          </p:contentPart>
        </mc:Choice>
        <mc:Fallback xmlns="">
          <p:pic>
            <p:nvPicPr>
              <p:cNvPr id="4" name="Ink 3">
                <a:extLst>
                  <a:ext uri="{FF2B5EF4-FFF2-40B4-BE49-F238E27FC236}">
                    <a16:creationId xmlns:a16="http://schemas.microsoft.com/office/drawing/2014/main" id="{CCA9571A-4CA1-3FE5-C89D-4008AA17AFC3}"/>
                  </a:ext>
                </a:extLst>
              </p:cNvPr>
              <p:cNvPicPr/>
              <p:nvPr/>
            </p:nvPicPr>
            <p:blipFill>
              <a:blip r:embed="rId14"/>
              <a:stretch>
                <a:fillRect/>
              </a:stretch>
            </p:blipFill>
            <p:spPr>
              <a:xfrm>
                <a:off x="1661225" y="51042"/>
                <a:ext cx="870480" cy="10141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5" name="Ink 4">
                <a:extLst>
                  <a:ext uri="{FF2B5EF4-FFF2-40B4-BE49-F238E27FC236}">
                    <a16:creationId xmlns:a16="http://schemas.microsoft.com/office/drawing/2014/main" id="{39DA5425-F246-D9C6-3667-D04B26E72CB6}"/>
                  </a:ext>
                </a:extLst>
              </p14:cNvPr>
              <p14:cNvContentPartPr/>
              <p14:nvPr/>
            </p14:nvContentPartPr>
            <p14:xfrm>
              <a:off x="485105" y="146802"/>
              <a:ext cx="2003760" cy="1904760"/>
            </p14:xfrm>
          </p:contentPart>
        </mc:Choice>
        <mc:Fallback xmlns="">
          <p:pic>
            <p:nvPicPr>
              <p:cNvPr id="5" name="Ink 4">
                <a:extLst>
                  <a:ext uri="{FF2B5EF4-FFF2-40B4-BE49-F238E27FC236}">
                    <a16:creationId xmlns:a16="http://schemas.microsoft.com/office/drawing/2014/main" id="{39DA5425-F246-D9C6-3667-D04B26E72CB6}"/>
                  </a:ext>
                </a:extLst>
              </p:cNvPr>
              <p:cNvPicPr/>
              <p:nvPr/>
            </p:nvPicPr>
            <p:blipFill>
              <a:blip r:embed="rId16"/>
              <a:stretch>
                <a:fillRect/>
              </a:stretch>
            </p:blipFill>
            <p:spPr>
              <a:xfrm>
                <a:off x="449105" y="74788"/>
                <a:ext cx="2075400" cy="2048427"/>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6" name="Ink 5">
                <a:extLst>
                  <a:ext uri="{FF2B5EF4-FFF2-40B4-BE49-F238E27FC236}">
                    <a16:creationId xmlns:a16="http://schemas.microsoft.com/office/drawing/2014/main" id="{393D6F27-6C50-8782-5494-1C549EAB1C3B}"/>
                  </a:ext>
                </a:extLst>
              </p14:cNvPr>
              <p14:cNvContentPartPr/>
              <p14:nvPr/>
            </p14:nvContentPartPr>
            <p14:xfrm>
              <a:off x="2397065" y="1136802"/>
              <a:ext cx="12960" cy="146880"/>
            </p14:xfrm>
          </p:contentPart>
        </mc:Choice>
        <mc:Fallback xmlns="">
          <p:pic>
            <p:nvPicPr>
              <p:cNvPr id="6" name="Ink 5">
                <a:extLst>
                  <a:ext uri="{FF2B5EF4-FFF2-40B4-BE49-F238E27FC236}">
                    <a16:creationId xmlns:a16="http://schemas.microsoft.com/office/drawing/2014/main" id="{393D6F27-6C50-8782-5494-1C549EAB1C3B}"/>
                  </a:ext>
                </a:extLst>
              </p:cNvPr>
              <p:cNvPicPr/>
              <p:nvPr/>
            </p:nvPicPr>
            <p:blipFill>
              <a:blip r:embed="rId18"/>
              <a:stretch>
                <a:fillRect/>
              </a:stretch>
            </p:blipFill>
            <p:spPr>
              <a:xfrm>
                <a:off x="2361065" y="1064978"/>
                <a:ext cx="84600" cy="290169"/>
              </a:xfrm>
              <a:prstGeom prst="rect">
                <a:avLst/>
              </a:prstGeom>
            </p:spPr>
          </p:pic>
        </mc:Fallback>
      </mc:AlternateContent>
      <p:sp>
        <p:nvSpPr>
          <p:cNvPr id="3" name="TextBox 2">
            <a:extLst>
              <a:ext uri="{FF2B5EF4-FFF2-40B4-BE49-F238E27FC236}">
                <a16:creationId xmlns:a16="http://schemas.microsoft.com/office/drawing/2014/main" id="{284057DA-7572-7960-E0CB-711412F6AA14}"/>
              </a:ext>
            </a:extLst>
          </p:cNvPr>
          <p:cNvSpPr txBox="1"/>
          <p:nvPr/>
        </p:nvSpPr>
        <p:spPr>
          <a:xfrm>
            <a:off x="2410025" y="2422886"/>
            <a:ext cx="11777663" cy="1015663"/>
          </a:xfrm>
          <a:prstGeom prst="rect">
            <a:avLst/>
          </a:prstGeom>
          <a:noFill/>
        </p:spPr>
        <p:txBody>
          <a:bodyPr wrap="square" rtlCol="0">
            <a:spAutoFit/>
          </a:bodyPr>
          <a:lstStyle/>
          <a:p>
            <a:pPr algn="l"/>
            <a:r>
              <a:rPr lang="en-US" sz="2000" b="0" i="0" u="none" strike="noStrike" baseline="0" dirty="0">
                <a:solidFill>
                  <a:srgbClr val="000000"/>
                </a:solidFill>
                <a:latin typeface="Segoe UI" panose="020B0502040204020203" pitchFamily="34" charset="0"/>
                <a:cs typeface="Segoe UI" panose="020B0502040204020203" pitchFamily="34" charset="0"/>
              </a:rPr>
              <a:t>1. How does the revenue generated from document registration vary across districts in Telangana? List down the top 5 districts that showed the highest document registration revenue growth between FY 2019 and 2022.</a:t>
            </a:r>
            <a:endParaRPr lang="en-US" sz="2000" dirty="0">
              <a:latin typeface="Segoe UI" panose="020B0502040204020203" pitchFamily="34" charset="0"/>
              <a:cs typeface="Segoe UI" panose="020B0502040204020203" pitchFamily="34" charset="0"/>
            </a:endParaRPr>
          </a:p>
        </p:txBody>
      </p:sp>
      <p:sp>
        <p:nvSpPr>
          <p:cNvPr id="12" name="object 4">
            <a:extLst>
              <a:ext uri="{FF2B5EF4-FFF2-40B4-BE49-F238E27FC236}">
                <a16:creationId xmlns:a16="http://schemas.microsoft.com/office/drawing/2014/main" id="{FF1319AD-7142-5FFC-2BCF-57B0A2D6C43B}"/>
              </a:ext>
            </a:extLst>
          </p:cNvPr>
          <p:cNvSpPr/>
          <p:nvPr/>
        </p:nvSpPr>
        <p:spPr>
          <a:xfrm rot="2334836">
            <a:off x="9160665" y="3219047"/>
            <a:ext cx="957270" cy="391240"/>
          </a:xfrm>
          <a:custGeom>
            <a:avLst/>
            <a:gdLst/>
            <a:ahLst/>
            <a:cxnLst/>
            <a:rect l="l" t="t" r="r" b="b"/>
            <a:pathLst>
              <a:path w="2132329" h="876300">
                <a:moveTo>
                  <a:pt x="1122597" y="853122"/>
                </a:moveTo>
                <a:lnTo>
                  <a:pt x="1118712" y="837862"/>
                </a:lnTo>
                <a:lnTo>
                  <a:pt x="1120352" y="821693"/>
                </a:lnTo>
                <a:lnTo>
                  <a:pt x="1125658" y="805355"/>
                </a:lnTo>
                <a:lnTo>
                  <a:pt x="1157266" y="743212"/>
                </a:lnTo>
                <a:lnTo>
                  <a:pt x="1185054" y="700226"/>
                </a:lnTo>
                <a:lnTo>
                  <a:pt x="1217142" y="661744"/>
                </a:lnTo>
                <a:lnTo>
                  <a:pt x="1254537" y="628888"/>
                </a:lnTo>
                <a:lnTo>
                  <a:pt x="1298247" y="602774"/>
                </a:lnTo>
                <a:lnTo>
                  <a:pt x="1349278" y="584524"/>
                </a:lnTo>
                <a:lnTo>
                  <a:pt x="1466150" y="554850"/>
                </a:lnTo>
                <a:lnTo>
                  <a:pt x="1505159" y="545246"/>
                </a:lnTo>
                <a:lnTo>
                  <a:pt x="1581007" y="530950"/>
                </a:lnTo>
                <a:lnTo>
                  <a:pt x="1557621" y="513671"/>
                </a:lnTo>
                <a:lnTo>
                  <a:pt x="1493068" y="481899"/>
                </a:lnTo>
                <a:lnTo>
                  <a:pt x="1453166" y="467560"/>
                </a:lnTo>
                <a:lnTo>
                  <a:pt x="1409024" y="454353"/>
                </a:lnTo>
                <a:lnTo>
                  <a:pt x="1361274" y="442354"/>
                </a:lnTo>
                <a:lnTo>
                  <a:pt x="1310549" y="431641"/>
                </a:lnTo>
                <a:lnTo>
                  <a:pt x="1257482" y="422290"/>
                </a:lnTo>
                <a:lnTo>
                  <a:pt x="1202704" y="414375"/>
                </a:lnTo>
                <a:lnTo>
                  <a:pt x="1146848" y="407975"/>
                </a:lnTo>
                <a:lnTo>
                  <a:pt x="1090548" y="403165"/>
                </a:lnTo>
                <a:lnTo>
                  <a:pt x="1034435" y="400022"/>
                </a:lnTo>
                <a:lnTo>
                  <a:pt x="979142" y="398621"/>
                </a:lnTo>
                <a:lnTo>
                  <a:pt x="925302" y="399039"/>
                </a:lnTo>
                <a:lnTo>
                  <a:pt x="873546" y="401353"/>
                </a:lnTo>
                <a:lnTo>
                  <a:pt x="824509" y="405638"/>
                </a:lnTo>
                <a:lnTo>
                  <a:pt x="778821" y="411972"/>
                </a:lnTo>
                <a:lnTo>
                  <a:pt x="737116" y="420429"/>
                </a:lnTo>
                <a:lnTo>
                  <a:pt x="686810" y="433616"/>
                </a:lnTo>
                <a:lnTo>
                  <a:pt x="637623" y="448601"/>
                </a:lnTo>
                <a:lnTo>
                  <a:pt x="589548" y="465365"/>
                </a:lnTo>
                <a:lnTo>
                  <a:pt x="542577" y="483889"/>
                </a:lnTo>
                <a:lnTo>
                  <a:pt x="496701" y="504152"/>
                </a:lnTo>
                <a:lnTo>
                  <a:pt x="451913" y="526136"/>
                </a:lnTo>
                <a:lnTo>
                  <a:pt x="408204" y="549820"/>
                </a:lnTo>
                <a:lnTo>
                  <a:pt x="365567" y="575184"/>
                </a:lnTo>
                <a:lnTo>
                  <a:pt x="323993" y="602210"/>
                </a:lnTo>
                <a:lnTo>
                  <a:pt x="283475" y="630877"/>
                </a:lnTo>
                <a:lnTo>
                  <a:pt x="244004" y="661165"/>
                </a:lnTo>
                <a:lnTo>
                  <a:pt x="205573" y="693056"/>
                </a:lnTo>
                <a:lnTo>
                  <a:pt x="168173" y="726529"/>
                </a:lnTo>
                <a:lnTo>
                  <a:pt x="131796" y="761564"/>
                </a:lnTo>
                <a:lnTo>
                  <a:pt x="96435" y="798143"/>
                </a:lnTo>
                <a:lnTo>
                  <a:pt x="62081" y="836245"/>
                </a:lnTo>
                <a:lnTo>
                  <a:pt x="28726" y="875850"/>
                </a:lnTo>
                <a:lnTo>
                  <a:pt x="9044" y="860249"/>
                </a:lnTo>
                <a:lnTo>
                  <a:pt x="638" y="842368"/>
                </a:lnTo>
                <a:lnTo>
                  <a:pt x="0" y="823092"/>
                </a:lnTo>
                <a:lnTo>
                  <a:pt x="3620" y="803305"/>
                </a:lnTo>
                <a:lnTo>
                  <a:pt x="18483" y="749768"/>
                </a:lnTo>
                <a:lnTo>
                  <a:pt x="38693" y="698740"/>
                </a:lnTo>
                <a:lnTo>
                  <a:pt x="64965" y="650566"/>
                </a:lnTo>
                <a:lnTo>
                  <a:pt x="98017" y="605592"/>
                </a:lnTo>
                <a:lnTo>
                  <a:pt x="132011" y="567082"/>
                </a:lnTo>
                <a:lnTo>
                  <a:pt x="167156" y="530214"/>
                </a:lnTo>
                <a:lnTo>
                  <a:pt x="203432" y="494968"/>
                </a:lnTo>
                <a:lnTo>
                  <a:pt x="240819" y="461323"/>
                </a:lnTo>
                <a:lnTo>
                  <a:pt x="279296" y="429260"/>
                </a:lnTo>
                <a:lnTo>
                  <a:pt x="318841" y="398758"/>
                </a:lnTo>
                <a:lnTo>
                  <a:pt x="359435" y="369798"/>
                </a:lnTo>
                <a:lnTo>
                  <a:pt x="401057" y="342358"/>
                </a:lnTo>
                <a:lnTo>
                  <a:pt x="443686" y="316420"/>
                </a:lnTo>
                <a:lnTo>
                  <a:pt x="487301" y="291962"/>
                </a:lnTo>
                <a:lnTo>
                  <a:pt x="531882" y="268965"/>
                </a:lnTo>
                <a:lnTo>
                  <a:pt x="577408" y="247408"/>
                </a:lnTo>
                <a:lnTo>
                  <a:pt x="623858" y="227272"/>
                </a:lnTo>
                <a:lnTo>
                  <a:pt x="671213" y="208536"/>
                </a:lnTo>
                <a:lnTo>
                  <a:pt x="720293" y="191173"/>
                </a:lnTo>
                <a:lnTo>
                  <a:pt x="769517" y="176115"/>
                </a:lnTo>
                <a:lnTo>
                  <a:pt x="818879" y="163383"/>
                </a:lnTo>
                <a:lnTo>
                  <a:pt x="868370" y="152999"/>
                </a:lnTo>
                <a:lnTo>
                  <a:pt x="917982" y="144986"/>
                </a:lnTo>
                <a:lnTo>
                  <a:pt x="967708" y="139366"/>
                </a:lnTo>
                <a:lnTo>
                  <a:pt x="1017539" y="136160"/>
                </a:lnTo>
                <a:lnTo>
                  <a:pt x="1067469" y="135392"/>
                </a:lnTo>
                <a:lnTo>
                  <a:pt x="1117489" y="137082"/>
                </a:lnTo>
                <a:lnTo>
                  <a:pt x="1167592" y="141253"/>
                </a:lnTo>
                <a:lnTo>
                  <a:pt x="1217769" y="147927"/>
                </a:lnTo>
                <a:lnTo>
                  <a:pt x="1268013" y="157126"/>
                </a:lnTo>
                <a:lnTo>
                  <a:pt x="1318316" y="168873"/>
                </a:lnTo>
                <a:lnTo>
                  <a:pt x="1368671" y="183189"/>
                </a:lnTo>
                <a:lnTo>
                  <a:pt x="1415981" y="198244"/>
                </a:lnTo>
                <a:lnTo>
                  <a:pt x="1463189" y="213915"/>
                </a:lnTo>
                <a:lnTo>
                  <a:pt x="1557748" y="246578"/>
                </a:lnTo>
                <a:lnTo>
                  <a:pt x="1701632" y="296920"/>
                </a:lnTo>
                <a:lnTo>
                  <a:pt x="1688874" y="267575"/>
                </a:lnTo>
                <a:lnTo>
                  <a:pt x="1659013" y="209084"/>
                </a:lnTo>
                <a:lnTo>
                  <a:pt x="1647672" y="171258"/>
                </a:lnTo>
                <a:lnTo>
                  <a:pt x="1650063" y="137520"/>
                </a:lnTo>
                <a:lnTo>
                  <a:pt x="1666731" y="101610"/>
                </a:lnTo>
                <a:lnTo>
                  <a:pt x="1698222" y="57265"/>
                </a:lnTo>
                <a:lnTo>
                  <a:pt x="1751310" y="0"/>
                </a:lnTo>
                <a:lnTo>
                  <a:pt x="1778746" y="35045"/>
                </a:lnTo>
                <a:lnTo>
                  <a:pt x="1960875" y="286017"/>
                </a:lnTo>
                <a:lnTo>
                  <a:pt x="2019584" y="365871"/>
                </a:lnTo>
                <a:lnTo>
                  <a:pt x="2079120" y="445104"/>
                </a:lnTo>
                <a:lnTo>
                  <a:pt x="2109303" y="484407"/>
                </a:lnTo>
                <a:lnTo>
                  <a:pt x="2124833" y="509634"/>
                </a:lnTo>
                <a:lnTo>
                  <a:pt x="2131921" y="533614"/>
                </a:lnTo>
                <a:lnTo>
                  <a:pt x="2131802" y="557303"/>
                </a:lnTo>
                <a:lnTo>
                  <a:pt x="2125711" y="581655"/>
                </a:lnTo>
                <a:lnTo>
                  <a:pt x="2103815" y="629157"/>
                </a:lnTo>
                <a:lnTo>
                  <a:pt x="2074624" y="671677"/>
                </a:lnTo>
                <a:lnTo>
                  <a:pt x="2040206" y="710115"/>
                </a:lnTo>
                <a:lnTo>
                  <a:pt x="2002631" y="745366"/>
                </a:lnTo>
                <a:lnTo>
                  <a:pt x="1965069" y="758827"/>
                </a:lnTo>
                <a:lnTo>
                  <a:pt x="1942196" y="760091"/>
                </a:lnTo>
                <a:lnTo>
                  <a:pt x="1920064" y="759697"/>
                </a:lnTo>
                <a:lnTo>
                  <a:pt x="1869068" y="758129"/>
                </a:lnTo>
                <a:lnTo>
                  <a:pt x="1818125" y="757380"/>
                </a:lnTo>
                <a:lnTo>
                  <a:pt x="1767240" y="757476"/>
                </a:lnTo>
                <a:lnTo>
                  <a:pt x="1716418" y="758448"/>
                </a:lnTo>
                <a:lnTo>
                  <a:pt x="1665663" y="760322"/>
                </a:lnTo>
                <a:lnTo>
                  <a:pt x="1614979" y="763128"/>
                </a:lnTo>
                <a:lnTo>
                  <a:pt x="1564371" y="766895"/>
                </a:lnTo>
                <a:lnTo>
                  <a:pt x="1513842" y="771650"/>
                </a:lnTo>
                <a:lnTo>
                  <a:pt x="1463397" y="777422"/>
                </a:lnTo>
                <a:lnTo>
                  <a:pt x="1413040" y="784239"/>
                </a:lnTo>
                <a:lnTo>
                  <a:pt x="1362776" y="792131"/>
                </a:lnTo>
                <a:lnTo>
                  <a:pt x="1312609" y="801124"/>
                </a:lnTo>
                <a:lnTo>
                  <a:pt x="1265974" y="811697"/>
                </a:lnTo>
                <a:lnTo>
                  <a:pt x="1219276" y="824666"/>
                </a:lnTo>
                <a:lnTo>
                  <a:pt x="1171741" y="838864"/>
                </a:lnTo>
                <a:lnTo>
                  <a:pt x="1122597" y="853122"/>
                </a:lnTo>
                <a:close/>
              </a:path>
            </a:pathLst>
          </a:custGeom>
          <a:solidFill>
            <a:schemeClr val="accent6">
              <a:lumMod val="50000"/>
            </a:schemeClr>
          </a:solidFill>
        </p:spPr>
        <p:txBody>
          <a:bodyPr wrap="square" lIns="0" tIns="0" rIns="0" bIns="0" rtlCol="0"/>
          <a:lstStyle/>
          <a:p>
            <a:endParaRPr/>
          </a:p>
        </p:txBody>
      </p:sp>
      <p:sp>
        <p:nvSpPr>
          <p:cNvPr id="13" name="object 7">
            <a:extLst>
              <a:ext uri="{FF2B5EF4-FFF2-40B4-BE49-F238E27FC236}">
                <a16:creationId xmlns:a16="http://schemas.microsoft.com/office/drawing/2014/main" id="{4251EF0D-5681-CB2C-774A-BE19C8F38E98}"/>
              </a:ext>
            </a:extLst>
          </p:cNvPr>
          <p:cNvSpPr/>
          <p:nvPr/>
        </p:nvSpPr>
        <p:spPr>
          <a:xfrm>
            <a:off x="6082816" y="3995320"/>
            <a:ext cx="8126668" cy="4407263"/>
          </a:xfrm>
          <a:custGeom>
            <a:avLst/>
            <a:gdLst/>
            <a:ahLst/>
            <a:cxnLst/>
            <a:rect l="l" t="t" r="r" b="b"/>
            <a:pathLst>
              <a:path w="2009775" h="2006600">
                <a:moveTo>
                  <a:pt x="0" y="2006498"/>
                </a:moveTo>
                <a:lnTo>
                  <a:pt x="0" y="0"/>
                </a:lnTo>
                <a:lnTo>
                  <a:pt x="2009774" y="0"/>
                </a:lnTo>
                <a:lnTo>
                  <a:pt x="2009774" y="2006498"/>
                </a:lnTo>
                <a:lnTo>
                  <a:pt x="0" y="2006498"/>
                </a:lnTo>
                <a:close/>
              </a:path>
            </a:pathLst>
          </a:custGeom>
          <a:solidFill>
            <a:schemeClr val="accent2">
              <a:lumMod val="50000"/>
            </a:schemeClr>
          </a:solidFill>
        </p:spPr>
        <p:txBody>
          <a:bodyPr wrap="square" lIns="0" tIns="0" rIns="0" bIns="0" rtlCol="0"/>
          <a:lstStyle/>
          <a:p>
            <a:endParaRPr/>
          </a:p>
        </p:txBody>
      </p:sp>
      <p:pic>
        <p:nvPicPr>
          <p:cNvPr id="11" name="Picture 10">
            <a:extLst>
              <a:ext uri="{FF2B5EF4-FFF2-40B4-BE49-F238E27FC236}">
                <a16:creationId xmlns:a16="http://schemas.microsoft.com/office/drawing/2014/main" id="{06B09BE6-DCC3-5565-A8DB-031FDA873EF8}"/>
              </a:ext>
            </a:extLst>
          </p:cNvPr>
          <p:cNvPicPr>
            <a:picLocks noChangeAspect="1"/>
          </p:cNvPicPr>
          <p:nvPr/>
        </p:nvPicPr>
        <p:blipFill>
          <a:blip r:embed="rId19"/>
          <a:stretch>
            <a:fillRect/>
          </a:stretch>
        </p:blipFill>
        <p:spPr>
          <a:xfrm>
            <a:off x="6172431" y="4087150"/>
            <a:ext cx="7947438" cy="4223601"/>
          </a:xfrm>
          <a:prstGeom prst="rect">
            <a:avLst/>
          </a:prstGeom>
        </p:spPr>
      </p:pic>
      <p:sp>
        <p:nvSpPr>
          <p:cNvPr id="14" name="object 4">
            <a:extLst>
              <a:ext uri="{FF2B5EF4-FFF2-40B4-BE49-F238E27FC236}">
                <a16:creationId xmlns:a16="http://schemas.microsoft.com/office/drawing/2014/main" id="{F6490FB1-0AB5-7762-F59F-DA9D1A6B9EE0}"/>
              </a:ext>
            </a:extLst>
          </p:cNvPr>
          <p:cNvSpPr/>
          <p:nvPr/>
        </p:nvSpPr>
        <p:spPr>
          <a:xfrm>
            <a:off x="14289982" y="1998245"/>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60000"/>
              <a:lumOff val="40000"/>
            </a:schemeClr>
          </a:solidFill>
        </p:spPr>
        <p:txBody>
          <a:bodyPr wrap="square" lIns="0" tIns="0" rIns="0" bIns="0" rtlCol="0"/>
          <a:lstStyle/>
          <a:p>
            <a:endParaRPr/>
          </a:p>
        </p:txBody>
      </p:sp>
      <p:sp>
        <p:nvSpPr>
          <p:cNvPr id="15" name="object 5">
            <a:extLst>
              <a:ext uri="{FF2B5EF4-FFF2-40B4-BE49-F238E27FC236}">
                <a16:creationId xmlns:a16="http://schemas.microsoft.com/office/drawing/2014/main" id="{B3618316-5E90-6647-7421-810DBBCDECB2}"/>
              </a:ext>
            </a:extLst>
          </p:cNvPr>
          <p:cNvSpPr/>
          <p:nvPr/>
        </p:nvSpPr>
        <p:spPr>
          <a:xfrm>
            <a:off x="16299757" y="6245096"/>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50000"/>
            </a:schemeClr>
          </a:solidFill>
        </p:spPr>
        <p:txBody>
          <a:bodyPr wrap="square" lIns="0" tIns="0" rIns="0" bIns="0" rtlCol="0"/>
          <a:lstStyle/>
          <a:p>
            <a:endParaRPr/>
          </a:p>
        </p:txBody>
      </p:sp>
      <p:sp>
        <p:nvSpPr>
          <p:cNvPr id="16" name="object 7">
            <a:extLst>
              <a:ext uri="{FF2B5EF4-FFF2-40B4-BE49-F238E27FC236}">
                <a16:creationId xmlns:a16="http://schemas.microsoft.com/office/drawing/2014/main" id="{BA9BF864-46EF-4ED3-23B0-B7F84B789F68}"/>
              </a:ext>
            </a:extLst>
          </p:cNvPr>
          <p:cNvSpPr/>
          <p:nvPr/>
        </p:nvSpPr>
        <p:spPr>
          <a:xfrm>
            <a:off x="16290177" y="-14380"/>
            <a:ext cx="2009775" cy="2006600"/>
          </a:xfrm>
          <a:custGeom>
            <a:avLst/>
            <a:gdLst/>
            <a:ahLst/>
            <a:cxnLst/>
            <a:rect l="l" t="t" r="r" b="b"/>
            <a:pathLst>
              <a:path w="2009775" h="2006600">
                <a:moveTo>
                  <a:pt x="0" y="2006498"/>
                </a:moveTo>
                <a:lnTo>
                  <a:pt x="0" y="0"/>
                </a:lnTo>
                <a:lnTo>
                  <a:pt x="2009774" y="0"/>
                </a:lnTo>
                <a:lnTo>
                  <a:pt x="2009774" y="2006498"/>
                </a:lnTo>
                <a:lnTo>
                  <a:pt x="0" y="2006498"/>
                </a:lnTo>
                <a:close/>
              </a:path>
            </a:pathLst>
          </a:custGeom>
          <a:solidFill>
            <a:schemeClr val="accent2">
              <a:lumMod val="50000"/>
            </a:schemeClr>
          </a:solidFill>
        </p:spPr>
        <p:txBody>
          <a:bodyPr wrap="square" lIns="0" tIns="0" rIns="0" bIns="0" rtlCol="0"/>
          <a:lstStyle/>
          <a:p>
            <a:endParaRPr/>
          </a:p>
        </p:txBody>
      </p:sp>
      <p:sp>
        <p:nvSpPr>
          <p:cNvPr id="17" name="object 4">
            <a:extLst>
              <a:ext uri="{FF2B5EF4-FFF2-40B4-BE49-F238E27FC236}">
                <a16:creationId xmlns:a16="http://schemas.microsoft.com/office/drawing/2014/main" id="{E4C758F0-D0E3-EB4E-A40D-392FCEA39DAB}"/>
              </a:ext>
            </a:extLst>
          </p:cNvPr>
          <p:cNvSpPr/>
          <p:nvPr/>
        </p:nvSpPr>
        <p:spPr>
          <a:xfrm>
            <a:off x="14318342" y="8260896"/>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60000"/>
              <a:lumOff val="40000"/>
            </a:schemeClr>
          </a:solidFill>
        </p:spPr>
        <p:txBody>
          <a:bodyPr wrap="square" lIns="0" tIns="0" rIns="0" bIns="0" rtlCol="0"/>
          <a:lstStyle/>
          <a:p>
            <a:endParaRPr/>
          </a:p>
        </p:txBody>
      </p:sp>
      <p:pic>
        <p:nvPicPr>
          <p:cNvPr id="18" name="Graphic 17" descr="Bus">
            <a:extLst>
              <a:ext uri="{FF2B5EF4-FFF2-40B4-BE49-F238E27FC236}">
                <a16:creationId xmlns:a16="http://schemas.microsoft.com/office/drawing/2014/main" id="{B6779A65-FF2B-4543-E8FB-DD36152B5329}"/>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4866029" y="8747906"/>
            <a:ext cx="914400" cy="914400"/>
          </a:xfrm>
          <a:prstGeom prst="rect">
            <a:avLst/>
          </a:prstGeom>
        </p:spPr>
      </p:pic>
      <p:pic>
        <p:nvPicPr>
          <p:cNvPr id="19" name="Picture 18">
            <a:extLst>
              <a:ext uri="{FF2B5EF4-FFF2-40B4-BE49-F238E27FC236}">
                <a16:creationId xmlns:a16="http://schemas.microsoft.com/office/drawing/2014/main" id="{76624A5C-3F9D-A7E7-D572-1703152FFB0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4822111" y="2544129"/>
            <a:ext cx="918006" cy="918006"/>
          </a:xfrm>
          <a:prstGeom prst="rect">
            <a:avLst/>
          </a:prstGeom>
        </p:spPr>
      </p:pic>
      <p:pic>
        <p:nvPicPr>
          <p:cNvPr id="31" name="Graphic 30" descr="Document">
            <a:extLst>
              <a:ext uri="{FF2B5EF4-FFF2-40B4-BE49-F238E27FC236}">
                <a16:creationId xmlns:a16="http://schemas.microsoft.com/office/drawing/2014/main" id="{FE7CFA38-554F-3321-E33D-3280A93E9BED}"/>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16847444" y="6788284"/>
            <a:ext cx="914400" cy="914400"/>
          </a:xfrm>
          <a:prstGeom prst="rect">
            <a:avLst/>
          </a:prstGeom>
        </p:spPr>
      </p:pic>
      <p:pic>
        <p:nvPicPr>
          <p:cNvPr id="32" name="Graphic 31" descr="Statistics RTL">
            <a:extLst>
              <a:ext uri="{FF2B5EF4-FFF2-40B4-BE49-F238E27FC236}">
                <a16:creationId xmlns:a16="http://schemas.microsoft.com/office/drawing/2014/main" id="{1087A805-73C3-6C5E-D99E-77FAE9461DD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6829301" y="504399"/>
            <a:ext cx="914400" cy="914400"/>
          </a:xfrm>
          <a:prstGeom prst="rect">
            <a:avLst/>
          </a:prstGeom>
        </p:spPr>
      </p:pic>
      <p:sp>
        <p:nvSpPr>
          <p:cNvPr id="34" name="TextBox 33">
            <a:extLst>
              <a:ext uri="{FF2B5EF4-FFF2-40B4-BE49-F238E27FC236}">
                <a16:creationId xmlns:a16="http://schemas.microsoft.com/office/drawing/2014/main" id="{8870F2AC-7F3E-7521-0281-DAB16B3D5ECD}"/>
              </a:ext>
            </a:extLst>
          </p:cNvPr>
          <p:cNvSpPr txBox="1"/>
          <p:nvPr/>
        </p:nvSpPr>
        <p:spPr>
          <a:xfrm>
            <a:off x="2370905" y="5541774"/>
            <a:ext cx="3344095" cy="2862322"/>
          </a:xfrm>
          <a:prstGeom prst="rect">
            <a:avLst/>
          </a:prstGeom>
          <a:solidFill>
            <a:schemeClr val="accent6">
              <a:lumMod val="20000"/>
              <a:lumOff val="80000"/>
            </a:schemeClr>
          </a:solidFill>
        </p:spPr>
        <p:txBody>
          <a:bodyPr wrap="square" rtlCol="0">
            <a:spAutoFit/>
          </a:bodyPr>
          <a:lstStyle/>
          <a:p>
            <a:r>
              <a:rPr lang="en-US" dirty="0">
                <a:latin typeface="Segoe UI Semibold" panose="020B0702040204020203" pitchFamily="34" charset="0"/>
                <a:cs typeface="Segoe UI Semibold" panose="020B0702040204020203" pitchFamily="34" charset="0"/>
              </a:rPr>
              <a:t>Top 5 districts that showed the highest document registration revenue growth between FY 2019 and 2022</a:t>
            </a:r>
            <a:r>
              <a:rPr lang="en-US" dirty="0">
                <a:latin typeface="Segoe UI" panose="020B0502040204020203" pitchFamily="34" charset="0"/>
                <a:cs typeface="Segoe UI" panose="020B0502040204020203" pitchFamily="34" charset="0"/>
              </a:rPr>
              <a:t>:</a:t>
            </a:r>
          </a:p>
          <a:p>
            <a:endParaRPr lang="en-IN" dirty="0">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
            </a:pPr>
            <a:r>
              <a:rPr lang="en-IN" dirty="0"/>
              <a:t>Rangareddy (108 billion)</a:t>
            </a:r>
          </a:p>
          <a:p>
            <a:pPr marL="285750" indent="-285750">
              <a:buFont typeface="Wingdings" panose="05000000000000000000" pitchFamily="2" charset="2"/>
              <a:buChar char="§"/>
            </a:pPr>
            <a:r>
              <a:rPr lang="en-IN" dirty="0"/>
              <a:t>Medchal Malkajgiri (64 billion)</a:t>
            </a:r>
          </a:p>
          <a:p>
            <a:pPr marL="285750" indent="-285750">
              <a:buFont typeface="Wingdings" panose="05000000000000000000" pitchFamily="2" charset="2"/>
              <a:buChar char="§"/>
            </a:pPr>
            <a:r>
              <a:rPr lang="en-IN" dirty="0"/>
              <a:t>Hyderabad (38 billion)</a:t>
            </a:r>
          </a:p>
          <a:p>
            <a:pPr marL="285750" indent="-285750">
              <a:buFont typeface="Wingdings" panose="05000000000000000000" pitchFamily="2" charset="2"/>
              <a:buChar char="§"/>
            </a:pPr>
            <a:r>
              <a:rPr lang="en-IN" dirty="0"/>
              <a:t>Sangareddy (22 billion)</a:t>
            </a:r>
          </a:p>
          <a:p>
            <a:pPr marL="285750" indent="-285750">
              <a:buFont typeface="Wingdings" panose="05000000000000000000" pitchFamily="2" charset="2"/>
              <a:buChar char="§"/>
            </a:pPr>
            <a:r>
              <a:rPr lang="en-IN" dirty="0"/>
              <a:t>Hanumakonda (8 billion)</a:t>
            </a:r>
          </a:p>
        </p:txBody>
      </p:sp>
      <p:sp>
        <p:nvSpPr>
          <p:cNvPr id="35" name="TextBox 34">
            <a:extLst>
              <a:ext uri="{FF2B5EF4-FFF2-40B4-BE49-F238E27FC236}">
                <a16:creationId xmlns:a16="http://schemas.microsoft.com/office/drawing/2014/main" id="{FF4E74AB-0AB9-D461-4922-7CA8012B19A5}"/>
              </a:ext>
            </a:extLst>
          </p:cNvPr>
          <p:cNvSpPr txBox="1"/>
          <p:nvPr/>
        </p:nvSpPr>
        <p:spPr>
          <a:xfrm>
            <a:off x="2383220" y="3992189"/>
            <a:ext cx="3319463" cy="923330"/>
          </a:xfrm>
          <a:prstGeom prst="rect">
            <a:avLst/>
          </a:prstGeom>
          <a:solidFill>
            <a:schemeClr val="accent6">
              <a:lumMod val="20000"/>
              <a:lumOff val="80000"/>
            </a:schemeClr>
          </a:solidFill>
        </p:spPr>
        <p:txBody>
          <a:bodyPr wrap="square" rtlCol="0">
            <a:spAutoFit/>
          </a:bodyPr>
          <a:lstStyle/>
          <a:p>
            <a:pPr marL="285750" indent="-285750">
              <a:buFont typeface="Wingdings" panose="05000000000000000000" pitchFamily="2" charset="2"/>
              <a:buChar char="§"/>
            </a:pPr>
            <a:r>
              <a:rPr lang="en-US" dirty="0"/>
              <a:t>South west region contributes high document registration revenue.</a:t>
            </a:r>
            <a:endParaRPr lang="en-IN" dirty="0"/>
          </a:p>
        </p:txBody>
      </p:sp>
    </p:spTree>
    <p:extLst>
      <p:ext uri="{BB962C8B-B14F-4D97-AF65-F5344CB8AC3E}">
        <p14:creationId xmlns:p14="http://schemas.microsoft.com/office/powerpoint/2010/main" val="27374081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rgbClr val="F5C4AF"/>
        </a:solidFill>
        <a:effectLst/>
      </p:bgPr>
    </p:bg>
    <p:spTree>
      <p:nvGrpSpPr>
        <p:cNvPr id="1" name=""/>
        <p:cNvGrpSpPr/>
        <p:nvPr/>
      </p:nvGrpSpPr>
      <p:grpSpPr>
        <a:xfrm>
          <a:off x="0" y="0"/>
          <a:ext cx="0" cy="0"/>
          <a:chOff x="0" y="0"/>
          <a:chExt cx="0" cy="0"/>
        </a:xfrm>
      </p:grpSpPr>
      <p:sp>
        <p:nvSpPr>
          <p:cNvPr id="10" name="Title 5">
            <a:extLst>
              <a:ext uri="{FF2B5EF4-FFF2-40B4-BE49-F238E27FC236}">
                <a16:creationId xmlns:a16="http://schemas.microsoft.com/office/drawing/2014/main" id="{1AE5EC2B-3842-EECA-A5AF-1CFCB04908E0}"/>
              </a:ext>
            </a:extLst>
          </p:cNvPr>
          <p:cNvSpPr>
            <a:spLocks noGrp="1"/>
          </p:cNvSpPr>
          <p:nvPr>
            <p:ph type="title"/>
          </p:nvPr>
        </p:nvSpPr>
        <p:spPr>
          <a:xfrm>
            <a:off x="2943223" y="-284896"/>
            <a:ext cx="11001377" cy="2492990"/>
          </a:xfrm>
        </p:spPr>
        <p:txBody>
          <a:bodyPr anchor="ctr"/>
          <a:lstStyle/>
          <a:p>
            <a:pPr algn="ctr"/>
            <a:r>
              <a:rPr lang="en-US" sz="5400" b="0" dirty="0">
                <a:latin typeface="Segoe UI Semibold" panose="020B0702040204020203" pitchFamily="34" charset="0"/>
                <a:cs typeface="Segoe UI Semibold" panose="020B0702040204020203" pitchFamily="34" charset="0"/>
              </a:rPr>
              <a:t>Stamp and Document  Registration </a:t>
            </a:r>
            <a:endParaRPr lang="en-IN" sz="5400" b="0" dirty="0">
              <a:latin typeface="Segoe UI Semibold" panose="020B0702040204020203" pitchFamily="34" charset="0"/>
              <a:cs typeface="Segoe UI Semibold" panose="020B0702040204020203" pitchFamily="34" charset="0"/>
            </a:endParaRPr>
          </a:p>
        </p:txBody>
      </p:sp>
      <p:pic>
        <p:nvPicPr>
          <p:cNvPr id="20" name="Picture 19">
            <a:extLst>
              <a:ext uri="{FF2B5EF4-FFF2-40B4-BE49-F238E27FC236}">
                <a16:creationId xmlns:a16="http://schemas.microsoft.com/office/drawing/2014/main" id="{F6E11D3C-175C-F8D9-2435-1E1601556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462" y="204590"/>
            <a:ext cx="1743075" cy="1743075"/>
          </a:xfrm>
          <a:prstGeom prst="rect">
            <a:avLst/>
          </a:prstGeom>
        </p:spPr>
      </p:pic>
      <p:sp>
        <p:nvSpPr>
          <p:cNvPr id="21" name="object 9">
            <a:extLst>
              <a:ext uri="{FF2B5EF4-FFF2-40B4-BE49-F238E27FC236}">
                <a16:creationId xmlns:a16="http://schemas.microsoft.com/office/drawing/2014/main" id="{24B26143-87EA-C60C-3441-ADFA298706AC}"/>
              </a:ext>
            </a:extLst>
          </p:cNvPr>
          <p:cNvSpPr/>
          <p:nvPr/>
        </p:nvSpPr>
        <p:spPr>
          <a:xfrm>
            <a:off x="16411575" y="8473093"/>
            <a:ext cx="1743074" cy="1743074"/>
          </a:xfrm>
          <a:prstGeom prst="rect">
            <a:avLst/>
          </a:prstGeom>
          <a:blipFill>
            <a:blip r:embed="rId3" cstate="print"/>
            <a:stretch>
              <a:fillRect/>
            </a:stretch>
          </a:blipFill>
        </p:spPr>
        <p:txBody>
          <a:bodyPr wrap="square" lIns="0" tIns="0" rIns="0" bIns="0" rtlCol="0"/>
          <a:lstStyle/>
          <a:p>
            <a:endParaRPr/>
          </a:p>
        </p:txBody>
      </p:sp>
      <p:sp>
        <p:nvSpPr>
          <p:cNvPr id="22" name="object 22">
            <a:extLst>
              <a:ext uri="{FF2B5EF4-FFF2-40B4-BE49-F238E27FC236}">
                <a16:creationId xmlns:a16="http://schemas.microsoft.com/office/drawing/2014/main" id="{B3666A2A-C12B-5035-3DAB-B708D280FEDE}"/>
              </a:ext>
            </a:extLst>
          </p:cNvPr>
          <p:cNvSpPr/>
          <p:nvPr/>
        </p:nvSpPr>
        <p:spPr>
          <a:xfrm>
            <a:off x="2936023" y="1450114"/>
            <a:ext cx="11001377" cy="45719"/>
          </a:xfrm>
          <a:prstGeom prst="rect">
            <a:avLst/>
          </a:prstGeom>
          <a:solidFill>
            <a:schemeClr val="accent2">
              <a:lumMod val="50000"/>
            </a:schemeClr>
          </a:solidFill>
        </p:spPr>
        <p:txBody>
          <a:bodyPr wrap="square" lIns="0" tIns="0" rIns="0" bIns="0" rtlCol="0"/>
          <a:lstStyle/>
          <a:p>
            <a:endParaRPr/>
          </a:p>
        </p:txBody>
      </p:sp>
      <p:sp>
        <p:nvSpPr>
          <p:cNvPr id="23" name="object 4">
            <a:extLst>
              <a:ext uri="{FF2B5EF4-FFF2-40B4-BE49-F238E27FC236}">
                <a16:creationId xmlns:a16="http://schemas.microsoft.com/office/drawing/2014/main" id="{E1721583-6A1F-428A-37EC-28DF557B4BF7}"/>
              </a:ext>
            </a:extLst>
          </p:cNvPr>
          <p:cNvSpPr/>
          <p:nvPr/>
        </p:nvSpPr>
        <p:spPr>
          <a:xfrm>
            <a:off x="16290177" y="1995395"/>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60000"/>
              <a:lumOff val="40000"/>
            </a:schemeClr>
          </a:solidFill>
        </p:spPr>
        <p:txBody>
          <a:bodyPr wrap="square" lIns="0" tIns="0" rIns="0" bIns="0" rtlCol="0"/>
          <a:lstStyle/>
          <a:p>
            <a:endParaRPr/>
          </a:p>
        </p:txBody>
      </p:sp>
      <p:sp>
        <p:nvSpPr>
          <p:cNvPr id="24" name="object 5">
            <a:extLst>
              <a:ext uri="{FF2B5EF4-FFF2-40B4-BE49-F238E27FC236}">
                <a16:creationId xmlns:a16="http://schemas.microsoft.com/office/drawing/2014/main" id="{E333CA5E-07FC-E347-2667-29345BE63296}"/>
              </a:ext>
            </a:extLst>
          </p:cNvPr>
          <p:cNvSpPr/>
          <p:nvPr/>
        </p:nvSpPr>
        <p:spPr>
          <a:xfrm>
            <a:off x="14278173" y="8283312"/>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50000"/>
            </a:schemeClr>
          </a:solidFill>
        </p:spPr>
        <p:txBody>
          <a:bodyPr wrap="square" lIns="0" tIns="0" rIns="0" bIns="0" rtlCol="0"/>
          <a:lstStyle/>
          <a:p>
            <a:endParaRPr/>
          </a:p>
        </p:txBody>
      </p:sp>
      <p:sp>
        <p:nvSpPr>
          <p:cNvPr id="25" name="object 7">
            <a:extLst>
              <a:ext uri="{FF2B5EF4-FFF2-40B4-BE49-F238E27FC236}">
                <a16:creationId xmlns:a16="http://schemas.microsoft.com/office/drawing/2014/main" id="{C9774C55-359C-61FD-7F84-B95C56455564}"/>
              </a:ext>
            </a:extLst>
          </p:cNvPr>
          <p:cNvSpPr/>
          <p:nvPr/>
        </p:nvSpPr>
        <p:spPr>
          <a:xfrm>
            <a:off x="14278173" y="0"/>
            <a:ext cx="2009775" cy="2006600"/>
          </a:xfrm>
          <a:custGeom>
            <a:avLst/>
            <a:gdLst/>
            <a:ahLst/>
            <a:cxnLst/>
            <a:rect l="l" t="t" r="r" b="b"/>
            <a:pathLst>
              <a:path w="2009775" h="2006600">
                <a:moveTo>
                  <a:pt x="0" y="2006498"/>
                </a:moveTo>
                <a:lnTo>
                  <a:pt x="0" y="0"/>
                </a:lnTo>
                <a:lnTo>
                  <a:pt x="2009774" y="0"/>
                </a:lnTo>
                <a:lnTo>
                  <a:pt x="2009774" y="2006498"/>
                </a:lnTo>
                <a:lnTo>
                  <a:pt x="0" y="2006498"/>
                </a:lnTo>
                <a:close/>
              </a:path>
            </a:pathLst>
          </a:custGeom>
          <a:solidFill>
            <a:schemeClr val="accent2">
              <a:lumMod val="50000"/>
            </a:schemeClr>
          </a:solidFill>
        </p:spPr>
        <p:txBody>
          <a:bodyPr wrap="square" lIns="0" tIns="0" rIns="0" bIns="0" rtlCol="0"/>
          <a:lstStyle/>
          <a:p>
            <a:endParaRPr/>
          </a:p>
        </p:txBody>
      </p:sp>
      <p:sp>
        <p:nvSpPr>
          <p:cNvPr id="26" name="object 4">
            <a:extLst>
              <a:ext uri="{FF2B5EF4-FFF2-40B4-BE49-F238E27FC236}">
                <a16:creationId xmlns:a16="http://schemas.microsoft.com/office/drawing/2014/main" id="{F16FE928-04DD-F1E9-8A61-9AAC1A9A5372}"/>
              </a:ext>
            </a:extLst>
          </p:cNvPr>
          <p:cNvSpPr/>
          <p:nvPr/>
        </p:nvSpPr>
        <p:spPr>
          <a:xfrm>
            <a:off x="16278225" y="6273537"/>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60000"/>
              <a:lumOff val="40000"/>
            </a:schemeClr>
          </a:solidFill>
        </p:spPr>
        <p:txBody>
          <a:bodyPr wrap="square" lIns="0" tIns="0" rIns="0" bIns="0" rtlCol="0"/>
          <a:lstStyle/>
          <a:p>
            <a:endParaRPr/>
          </a:p>
        </p:txBody>
      </p:sp>
      <p:pic>
        <p:nvPicPr>
          <p:cNvPr id="27" name="Graphic 26" descr="Bus">
            <a:extLst>
              <a:ext uri="{FF2B5EF4-FFF2-40B4-BE49-F238E27FC236}">
                <a16:creationId xmlns:a16="http://schemas.microsoft.com/office/drawing/2014/main" id="{43883AD9-480A-72D1-13B5-1A11DB27EC4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825912" y="6760547"/>
            <a:ext cx="914400" cy="914400"/>
          </a:xfrm>
          <a:prstGeom prst="rect">
            <a:avLst/>
          </a:prstGeom>
        </p:spPr>
      </p:pic>
      <p:pic>
        <p:nvPicPr>
          <p:cNvPr id="28" name="Picture 27">
            <a:extLst>
              <a:ext uri="{FF2B5EF4-FFF2-40B4-BE49-F238E27FC236}">
                <a16:creationId xmlns:a16="http://schemas.microsoft.com/office/drawing/2014/main" id="{6A037A93-40E9-8CB0-CF1D-0C8218EB03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822306" y="2541279"/>
            <a:ext cx="918006" cy="918006"/>
          </a:xfrm>
          <a:prstGeom prst="rect">
            <a:avLst/>
          </a:prstGeom>
        </p:spPr>
      </p:pic>
      <p:pic>
        <p:nvPicPr>
          <p:cNvPr id="29" name="Graphic 28" descr="Statistics RTL">
            <a:extLst>
              <a:ext uri="{FF2B5EF4-FFF2-40B4-BE49-F238E27FC236}">
                <a16:creationId xmlns:a16="http://schemas.microsoft.com/office/drawing/2014/main" id="{9E55AB1F-76F2-5FC0-F104-55C33AD70A0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4825860" y="546100"/>
            <a:ext cx="914400" cy="914400"/>
          </a:xfrm>
          <a:prstGeom prst="rect">
            <a:avLst/>
          </a:prstGeom>
        </p:spPr>
      </p:pic>
      <p:pic>
        <p:nvPicPr>
          <p:cNvPr id="30" name="Graphic 29" descr="Document">
            <a:extLst>
              <a:ext uri="{FF2B5EF4-FFF2-40B4-BE49-F238E27FC236}">
                <a16:creationId xmlns:a16="http://schemas.microsoft.com/office/drawing/2014/main" id="{177BE04F-EF1D-1343-01A7-DF90B94D500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4825860" y="8826500"/>
            <a:ext cx="914400" cy="914400"/>
          </a:xfrm>
          <a:prstGeom prst="rect">
            <a:avLst/>
          </a:prstGeom>
        </p:spPr>
      </p:pic>
      <mc:AlternateContent xmlns:mc="http://schemas.openxmlformats.org/markup-compatibility/2006" xmlns:p14="http://schemas.microsoft.com/office/powerpoint/2010/main">
        <mc:Choice Requires="p14">
          <p:contentPart p14:bwMode="auto" r:id="rId11">
            <p14:nvContentPartPr>
              <p14:cNvPr id="2" name="Ink 1">
                <a:extLst>
                  <a:ext uri="{FF2B5EF4-FFF2-40B4-BE49-F238E27FC236}">
                    <a16:creationId xmlns:a16="http://schemas.microsoft.com/office/drawing/2014/main" id="{050AC695-245A-2AEA-EA3A-20F234DECBAB}"/>
                  </a:ext>
                </a:extLst>
              </p14:cNvPr>
              <p14:cNvContentPartPr/>
              <p14:nvPr/>
            </p14:nvContentPartPr>
            <p14:xfrm>
              <a:off x="1647905" y="1239042"/>
              <a:ext cx="957240" cy="842400"/>
            </p14:xfrm>
          </p:contentPart>
        </mc:Choice>
        <mc:Fallback xmlns="">
          <p:pic>
            <p:nvPicPr>
              <p:cNvPr id="2" name="Ink 1">
                <a:extLst>
                  <a:ext uri="{FF2B5EF4-FFF2-40B4-BE49-F238E27FC236}">
                    <a16:creationId xmlns:a16="http://schemas.microsoft.com/office/drawing/2014/main" id="{050AC695-245A-2AEA-EA3A-20F234DECBAB}"/>
                  </a:ext>
                </a:extLst>
              </p:cNvPr>
              <p:cNvPicPr/>
              <p:nvPr/>
            </p:nvPicPr>
            <p:blipFill>
              <a:blip r:embed="rId13"/>
              <a:stretch>
                <a:fillRect/>
              </a:stretch>
            </p:blipFill>
            <p:spPr>
              <a:xfrm>
                <a:off x="1611905" y="1167011"/>
                <a:ext cx="1028880" cy="986101"/>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 name="Ink 3">
                <a:extLst>
                  <a:ext uri="{FF2B5EF4-FFF2-40B4-BE49-F238E27FC236}">
                    <a16:creationId xmlns:a16="http://schemas.microsoft.com/office/drawing/2014/main" id="{CCA9571A-4CA1-3FE5-C89D-4008AA17AFC3}"/>
                  </a:ext>
                </a:extLst>
              </p14:cNvPr>
              <p14:cNvContentPartPr/>
              <p14:nvPr/>
            </p14:nvContentPartPr>
            <p14:xfrm>
              <a:off x="1697225" y="123042"/>
              <a:ext cx="798840" cy="870480"/>
            </p14:xfrm>
          </p:contentPart>
        </mc:Choice>
        <mc:Fallback xmlns="">
          <p:pic>
            <p:nvPicPr>
              <p:cNvPr id="4" name="Ink 3">
                <a:extLst>
                  <a:ext uri="{FF2B5EF4-FFF2-40B4-BE49-F238E27FC236}">
                    <a16:creationId xmlns:a16="http://schemas.microsoft.com/office/drawing/2014/main" id="{CCA9571A-4CA1-3FE5-C89D-4008AA17AFC3}"/>
                  </a:ext>
                </a:extLst>
              </p:cNvPr>
              <p:cNvPicPr/>
              <p:nvPr/>
            </p:nvPicPr>
            <p:blipFill>
              <a:blip r:embed="rId15"/>
              <a:stretch>
                <a:fillRect/>
              </a:stretch>
            </p:blipFill>
            <p:spPr>
              <a:xfrm>
                <a:off x="1661225" y="51042"/>
                <a:ext cx="870480" cy="10141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5" name="Ink 4">
                <a:extLst>
                  <a:ext uri="{FF2B5EF4-FFF2-40B4-BE49-F238E27FC236}">
                    <a16:creationId xmlns:a16="http://schemas.microsoft.com/office/drawing/2014/main" id="{39DA5425-F246-D9C6-3667-D04B26E72CB6}"/>
                  </a:ext>
                </a:extLst>
              </p14:cNvPr>
              <p14:cNvContentPartPr/>
              <p14:nvPr/>
            </p14:nvContentPartPr>
            <p14:xfrm>
              <a:off x="485105" y="146802"/>
              <a:ext cx="2003760" cy="1904760"/>
            </p14:xfrm>
          </p:contentPart>
        </mc:Choice>
        <mc:Fallback xmlns="">
          <p:pic>
            <p:nvPicPr>
              <p:cNvPr id="5" name="Ink 4">
                <a:extLst>
                  <a:ext uri="{FF2B5EF4-FFF2-40B4-BE49-F238E27FC236}">
                    <a16:creationId xmlns:a16="http://schemas.microsoft.com/office/drawing/2014/main" id="{39DA5425-F246-D9C6-3667-D04B26E72CB6}"/>
                  </a:ext>
                </a:extLst>
              </p:cNvPr>
              <p:cNvPicPr/>
              <p:nvPr/>
            </p:nvPicPr>
            <p:blipFill>
              <a:blip r:embed="rId17"/>
              <a:stretch>
                <a:fillRect/>
              </a:stretch>
            </p:blipFill>
            <p:spPr>
              <a:xfrm>
                <a:off x="449105" y="74788"/>
                <a:ext cx="2075400" cy="2048427"/>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6" name="Ink 5">
                <a:extLst>
                  <a:ext uri="{FF2B5EF4-FFF2-40B4-BE49-F238E27FC236}">
                    <a16:creationId xmlns:a16="http://schemas.microsoft.com/office/drawing/2014/main" id="{393D6F27-6C50-8782-5494-1C549EAB1C3B}"/>
                  </a:ext>
                </a:extLst>
              </p14:cNvPr>
              <p14:cNvContentPartPr/>
              <p14:nvPr/>
            </p14:nvContentPartPr>
            <p14:xfrm>
              <a:off x="2397065" y="1136802"/>
              <a:ext cx="12960" cy="146880"/>
            </p14:xfrm>
          </p:contentPart>
        </mc:Choice>
        <mc:Fallback xmlns="">
          <p:pic>
            <p:nvPicPr>
              <p:cNvPr id="6" name="Ink 5">
                <a:extLst>
                  <a:ext uri="{FF2B5EF4-FFF2-40B4-BE49-F238E27FC236}">
                    <a16:creationId xmlns:a16="http://schemas.microsoft.com/office/drawing/2014/main" id="{393D6F27-6C50-8782-5494-1C549EAB1C3B}"/>
                  </a:ext>
                </a:extLst>
              </p:cNvPr>
              <p:cNvPicPr/>
              <p:nvPr/>
            </p:nvPicPr>
            <p:blipFill>
              <a:blip r:embed="rId19"/>
              <a:stretch>
                <a:fillRect/>
              </a:stretch>
            </p:blipFill>
            <p:spPr>
              <a:xfrm>
                <a:off x="2361065" y="1064978"/>
                <a:ext cx="84600" cy="290169"/>
              </a:xfrm>
              <a:prstGeom prst="rect">
                <a:avLst/>
              </a:prstGeom>
            </p:spPr>
          </p:pic>
        </mc:Fallback>
      </mc:AlternateContent>
      <p:sp>
        <p:nvSpPr>
          <p:cNvPr id="3" name="TextBox 2">
            <a:extLst>
              <a:ext uri="{FF2B5EF4-FFF2-40B4-BE49-F238E27FC236}">
                <a16:creationId xmlns:a16="http://schemas.microsoft.com/office/drawing/2014/main" id="{284057DA-7572-7960-E0CB-711412F6AA14}"/>
              </a:ext>
            </a:extLst>
          </p:cNvPr>
          <p:cNvSpPr txBox="1"/>
          <p:nvPr/>
        </p:nvSpPr>
        <p:spPr>
          <a:xfrm>
            <a:off x="2100439" y="2447274"/>
            <a:ext cx="13194431" cy="1015663"/>
          </a:xfrm>
          <a:prstGeom prst="rect">
            <a:avLst/>
          </a:prstGeom>
          <a:noFill/>
        </p:spPr>
        <p:txBody>
          <a:bodyPr wrap="square" rtlCol="0">
            <a:spAutoFit/>
          </a:bodyPr>
          <a:lstStyle/>
          <a:p>
            <a:pPr algn="l"/>
            <a:r>
              <a:rPr lang="en-US" sz="2000" b="0" i="0" u="none" strike="noStrike" baseline="0" dirty="0">
                <a:solidFill>
                  <a:srgbClr val="000000"/>
                </a:solidFill>
                <a:latin typeface="Segoe UI" panose="020B0502040204020203" pitchFamily="34" charset="0"/>
                <a:cs typeface="Segoe UI" panose="020B0502040204020203" pitchFamily="34" charset="0"/>
              </a:rPr>
              <a:t>2. How does the revenue generated from document registration compare to the revenue generated from e-stamp challans across districts? List down the top 5 districts where e-stamps revenue contributes significantly more to the revenue than the documents in FY 2022?</a:t>
            </a:r>
            <a:endParaRPr lang="en-US" sz="2000" dirty="0">
              <a:latin typeface="Segoe UI" panose="020B0502040204020203" pitchFamily="34" charset="0"/>
              <a:cs typeface="Segoe UI" panose="020B0502040204020203" pitchFamily="34" charset="0"/>
            </a:endParaRPr>
          </a:p>
        </p:txBody>
      </p:sp>
      <p:sp>
        <p:nvSpPr>
          <p:cNvPr id="12" name="object 4">
            <a:extLst>
              <a:ext uri="{FF2B5EF4-FFF2-40B4-BE49-F238E27FC236}">
                <a16:creationId xmlns:a16="http://schemas.microsoft.com/office/drawing/2014/main" id="{FF1319AD-7142-5FFC-2BCF-57B0A2D6C43B}"/>
              </a:ext>
            </a:extLst>
          </p:cNvPr>
          <p:cNvSpPr/>
          <p:nvPr/>
        </p:nvSpPr>
        <p:spPr>
          <a:xfrm rot="1973445">
            <a:off x="7958692" y="3323888"/>
            <a:ext cx="1952841" cy="668637"/>
          </a:xfrm>
          <a:custGeom>
            <a:avLst/>
            <a:gdLst/>
            <a:ahLst/>
            <a:cxnLst/>
            <a:rect l="l" t="t" r="r" b="b"/>
            <a:pathLst>
              <a:path w="2132329" h="876300">
                <a:moveTo>
                  <a:pt x="1122597" y="853122"/>
                </a:moveTo>
                <a:lnTo>
                  <a:pt x="1118712" y="837862"/>
                </a:lnTo>
                <a:lnTo>
                  <a:pt x="1120352" y="821693"/>
                </a:lnTo>
                <a:lnTo>
                  <a:pt x="1125658" y="805355"/>
                </a:lnTo>
                <a:lnTo>
                  <a:pt x="1157266" y="743212"/>
                </a:lnTo>
                <a:lnTo>
                  <a:pt x="1185054" y="700226"/>
                </a:lnTo>
                <a:lnTo>
                  <a:pt x="1217142" y="661744"/>
                </a:lnTo>
                <a:lnTo>
                  <a:pt x="1254537" y="628888"/>
                </a:lnTo>
                <a:lnTo>
                  <a:pt x="1298247" y="602774"/>
                </a:lnTo>
                <a:lnTo>
                  <a:pt x="1349278" y="584524"/>
                </a:lnTo>
                <a:lnTo>
                  <a:pt x="1466150" y="554850"/>
                </a:lnTo>
                <a:lnTo>
                  <a:pt x="1505159" y="545246"/>
                </a:lnTo>
                <a:lnTo>
                  <a:pt x="1581007" y="530950"/>
                </a:lnTo>
                <a:lnTo>
                  <a:pt x="1557621" y="513671"/>
                </a:lnTo>
                <a:lnTo>
                  <a:pt x="1493068" y="481899"/>
                </a:lnTo>
                <a:lnTo>
                  <a:pt x="1453166" y="467560"/>
                </a:lnTo>
                <a:lnTo>
                  <a:pt x="1409024" y="454353"/>
                </a:lnTo>
                <a:lnTo>
                  <a:pt x="1361274" y="442354"/>
                </a:lnTo>
                <a:lnTo>
                  <a:pt x="1310549" y="431641"/>
                </a:lnTo>
                <a:lnTo>
                  <a:pt x="1257482" y="422290"/>
                </a:lnTo>
                <a:lnTo>
                  <a:pt x="1202704" y="414375"/>
                </a:lnTo>
                <a:lnTo>
                  <a:pt x="1146848" y="407975"/>
                </a:lnTo>
                <a:lnTo>
                  <a:pt x="1090548" y="403165"/>
                </a:lnTo>
                <a:lnTo>
                  <a:pt x="1034435" y="400022"/>
                </a:lnTo>
                <a:lnTo>
                  <a:pt x="979142" y="398621"/>
                </a:lnTo>
                <a:lnTo>
                  <a:pt x="925302" y="399039"/>
                </a:lnTo>
                <a:lnTo>
                  <a:pt x="873546" y="401353"/>
                </a:lnTo>
                <a:lnTo>
                  <a:pt x="824509" y="405638"/>
                </a:lnTo>
                <a:lnTo>
                  <a:pt x="778821" y="411972"/>
                </a:lnTo>
                <a:lnTo>
                  <a:pt x="737116" y="420429"/>
                </a:lnTo>
                <a:lnTo>
                  <a:pt x="686810" y="433616"/>
                </a:lnTo>
                <a:lnTo>
                  <a:pt x="637623" y="448601"/>
                </a:lnTo>
                <a:lnTo>
                  <a:pt x="589548" y="465365"/>
                </a:lnTo>
                <a:lnTo>
                  <a:pt x="542577" y="483889"/>
                </a:lnTo>
                <a:lnTo>
                  <a:pt x="496701" y="504152"/>
                </a:lnTo>
                <a:lnTo>
                  <a:pt x="451913" y="526136"/>
                </a:lnTo>
                <a:lnTo>
                  <a:pt x="408204" y="549820"/>
                </a:lnTo>
                <a:lnTo>
                  <a:pt x="365567" y="575184"/>
                </a:lnTo>
                <a:lnTo>
                  <a:pt x="323993" y="602210"/>
                </a:lnTo>
                <a:lnTo>
                  <a:pt x="283475" y="630877"/>
                </a:lnTo>
                <a:lnTo>
                  <a:pt x="244004" y="661165"/>
                </a:lnTo>
                <a:lnTo>
                  <a:pt x="205573" y="693056"/>
                </a:lnTo>
                <a:lnTo>
                  <a:pt x="168173" y="726529"/>
                </a:lnTo>
                <a:lnTo>
                  <a:pt x="131796" y="761564"/>
                </a:lnTo>
                <a:lnTo>
                  <a:pt x="96435" y="798143"/>
                </a:lnTo>
                <a:lnTo>
                  <a:pt x="62081" y="836245"/>
                </a:lnTo>
                <a:lnTo>
                  <a:pt x="28726" y="875850"/>
                </a:lnTo>
                <a:lnTo>
                  <a:pt x="9044" y="860249"/>
                </a:lnTo>
                <a:lnTo>
                  <a:pt x="638" y="842368"/>
                </a:lnTo>
                <a:lnTo>
                  <a:pt x="0" y="823092"/>
                </a:lnTo>
                <a:lnTo>
                  <a:pt x="3620" y="803305"/>
                </a:lnTo>
                <a:lnTo>
                  <a:pt x="18483" y="749768"/>
                </a:lnTo>
                <a:lnTo>
                  <a:pt x="38693" y="698740"/>
                </a:lnTo>
                <a:lnTo>
                  <a:pt x="64965" y="650566"/>
                </a:lnTo>
                <a:lnTo>
                  <a:pt x="98017" y="605592"/>
                </a:lnTo>
                <a:lnTo>
                  <a:pt x="132011" y="567082"/>
                </a:lnTo>
                <a:lnTo>
                  <a:pt x="167156" y="530214"/>
                </a:lnTo>
                <a:lnTo>
                  <a:pt x="203432" y="494968"/>
                </a:lnTo>
                <a:lnTo>
                  <a:pt x="240819" y="461323"/>
                </a:lnTo>
                <a:lnTo>
                  <a:pt x="279296" y="429260"/>
                </a:lnTo>
                <a:lnTo>
                  <a:pt x="318841" y="398758"/>
                </a:lnTo>
                <a:lnTo>
                  <a:pt x="359435" y="369798"/>
                </a:lnTo>
                <a:lnTo>
                  <a:pt x="401057" y="342358"/>
                </a:lnTo>
                <a:lnTo>
                  <a:pt x="443686" y="316420"/>
                </a:lnTo>
                <a:lnTo>
                  <a:pt x="487301" y="291962"/>
                </a:lnTo>
                <a:lnTo>
                  <a:pt x="531882" y="268965"/>
                </a:lnTo>
                <a:lnTo>
                  <a:pt x="577408" y="247408"/>
                </a:lnTo>
                <a:lnTo>
                  <a:pt x="623858" y="227272"/>
                </a:lnTo>
                <a:lnTo>
                  <a:pt x="671213" y="208536"/>
                </a:lnTo>
                <a:lnTo>
                  <a:pt x="720293" y="191173"/>
                </a:lnTo>
                <a:lnTo>
                  <a:pt x="769517" y="176115"/>
                </a:lnTo>
                <a:lnTo>
                  <a:pt x="818879" y="163383"/>
                </a:lnTo>
                <a:lnTo>
                  <a:pt x="868370" y="152999"/>
                </a:lnTo>
                <a:lnTo>
                  <a:pt x="917982" y="144986"/>
                </a:lnTo>
                <a:lnTo>
                  <a:pt x="967708" y="139366"/>
                </a:lnTo>
                <a:lnTo>
                  <a:pt x="1017539" y="136160"/>
                </a:lnTo>
                <a:lnTo>
                  <a:pt x="1067469" y="135392"/>
                </a:lnTo>
                <a:lnTo>
                  <a:pt x="1117489" y="137082"/>
                </a:lnTo>
                <a:lnTo>
                  <a:pt x="1167592" y="141253"/>
                </a:lnTo>
                <a:lnTo>
                  <a:pt x="1217769" y="147927"/>
                </a:lnTo>
                <a:lnTo>
                  <a:pt x="1268013" y="157126"/>
                </a:lnTo>
                <a:lnTo>
                  <a:pt x="1318316" y="168873"/>
                </a:lnTo>
                <a:lnTo>
                  <a:pt x="1368671" y="183189"/>
                </a:lnTo>
                <a:lnTo>
                  <a:pt x="1415981" y="198244"/>
                </a:lnTo>
                <a:lnTo>
                  <a:pt x="1463189" y="213915"/>
                </a:lnTo>
                <a:lnTo>
                  <a:pt x="1557748" y="246578"/>
                </a:lnTo>
                <a:lnTo>
                  <a:pt x="1701632" y="296920"/>
                </a:lnTo>
                <a:lnTo>
                  <a:pt x="1688874" y="267575"/>
                </a:lnTo>
                <a:lnTo>
                  <a:pt x="1659013" y="209084"/>
                </a:lnTo>
                <a:lnTo>
                  <a:pt x="1647672" y="171258"/>
                </a:lnTo>
                <a:lnTo>
                  <a:pt x="1650063" y="137520"/>
                </a:lnTo>
                <a:lnTo>
                  <a:pt x="1666731" y="101610"/>
                </a:lnTo>
                <a:lnTo>
                  <a:pt x="1698222" y="57265"/>
                </a:lnTo>
                <a:lnTo>
                  <a:pt x="1751310" y="0"/>
                </a:lnTo>
                <a:lnTo>
                  <a:pt x="1778746" y="35045"/>
                </a:lnTo>
                <a:lnTo>
                  <a:pt x="1960875" y="286017"/>
                </a:lnTo>
                <a:lnTo>
                  <a:pt x="2019584" y="365871"/>
                </a:lnTo>
                <a:lnTo>
                  <a:pt x="2079120" y="445104"/>
                </a:lnTo>
                <a:lnTo>
                  <a:pt x="2109303" y="484407"/>
                </a:lnTo>
                <a:lnTo>
                  <a:pt x="2124833" y="509634"/>
                </a:lnTo>
                <a:lnTo>
                  <a:pt x="2131921" y="533614"/>
                </a:lnTo>
                <a:lnTo>
                  <a:pt x="2131802" y="557303"/>
                </a:lnTo>
                <a:lnTo>
                  <a:pt x="2125711" y="581655"/>
                </a:lnTo>
                <a:lnTo>
                  <a:pt x="2103815" y="629157"/>
                </a:lnTo>
                <a:lnTo>
                  <a:pt x="2074624" y="671677"/>
                </a:lnTo>
                <a:lnTo>
                  <a:pt x="2040206" y="710115"/>
                </a:lnTo>
                <a:lnTo>
                  <a:pt x="2002631" y="745366"/>
                </a:lnTo>
                <a:lnTo>
                  <a:pt x="1965069" y="758827"/>
                </a:lnTo>
                <a:lnTo>
                  <a:pt x="1942196" y="760091"/>
                </a:lnTo>
                <a:lnTo>
                  <a:pt x="1920064" y="759697"/>
                </a:lnTo>
                <a:lnTo>
                  <a:pt x="1869068" y="758129"/>
                </a:lnTo>
                <a:lnTo>
                  <a:pt x="1818125" y="757380"/>
                </a:lnTo>
                <a:lnTo>
                  <a:pt x="1767240" y="757476"/>
                </a:lnTo>
                <a:lnTo>
                  <a:pt x="1716418" y="758448"/>
                </a:lnTo>
                <a:lnTo>
                  <a:pt x="1665663" y="760322"/>
                </a:lnTo>
                <a:lnTo>
                  <a:pt x="1614979" y="763128"/>
                </a:lnTo>
                <a:lnTo>
                  <a:pt x="1564371" y="766895"/>
                </a:lnTo>
                <a:lnTo>
                  <a:pt x="1513842" y="771650"/>
                </a:lnTo>
                <a:lnTo>
                  <a:pt x="1463397" y="777422"/>
                </a:lnTo>
                <a:lnTo>
                  <a:pt x="1413040" y="784239"/>
                </a:lnTo>
                <a:lnTo>
                  <a:pt x="1362776" y="792131"/>
                </a:lnTo>
                <a:lnTo>
                  <a:pt x="1312609" y="801124"/>
                </a:lnTo>
                <a:lnTo>
                  <a:pt x="1265974" y="811697"/>
                </a:lnTo>
                <a:lnTo>
                  <a:pt x="1219276" y="824666"/>
                </a:lnTo>
                <a:lnTo>
                  <a:pt x="1171741" y="838864"/>
                </a:lnTo>
                <a:lnTo>
                  <a:pt x="1122597" y="853122"/>
                </a:lnTo>
                <a:close/>
              </a:path>
            </a:pathLst>
          </a:custGeom>
          <a:solidFill>
            <a:schemeClr val="accent6">
              <a:lumMod val="50000"/>
            </a:schemeClr>
          </a:solidFill>
        </p:spPr>
        <p:txBody>
          <a:bodyPr wrap="square" lIns="0" tIns="0" rIns="0" bIns="0" rtlCol="0"/>
          <a:lstStyle/>
          <a:p>
            <a:endParaRPr/>
          </a:p>
        </p:txBody>
      </p:sp>
      <p:sp>
        <p:nvSpPr>
          <p:cNvPr id="13" name="object 7">
            <a:extLst>
              <a:ext uri="{FF2B5EF4-FFF2-40B4-BE49-F238E27FC236}">
                <a16:creationId xmlns:a16="http://schemas.microsoft.com/office/drawing/2014/main" id="{4251EF0D-5681-CB2C-774A-BE19C8F38E98}"/>
              </a:ext>
            </a:extLst>
          </p:cNvPr>
          <p:cNvSpPr/>
          <p:nvPr/>
        </p:nvSpPr>
        <p:spPr>
          <a:xfrm>
            <a:off x="7595167" y="4437249"/>
            <a:ext cx="6553201" cy="4343400"/>
          </a:xfrm>
          <a:custGeom>
            <a:avLst/>
            <a:gdLst/>
            <a:ahLst/>
            <a:cxnLst/>
            <a:rect l="l" t="t" r="r" b="b"/>
            <a:pathLst>
              <a:path w="2009775" h="2006600">
                <a:moveTo>
                  <a:pt x="0" y="2006498"/>
                </a:moveTo>
                <a:lnTo>
                  <a:pt x="0" y="0"/>
                </a:lnTo>
                <a:lnTo>
                  <a:pt x="2009774" y="0"/>
                </a:lnTo>
                <a:lnTo>
                  <a:pt x="2009774" y="2006498"/>
                </a:lnTo>
                <a:lnTo>
                  <a:pt x="0" y="2006498"/>
                </a:lnTo>
                <a:close/>
              </a:path>
            </a:pathLst>
          </a:custGeom>
          <a:solidFill>
            <a:schemeClr val="accent2">
              <a:lumMod val="50000"/>
            </a:schemeClr>
          </a:solidFill>
        </p:spPr>
        <p:txBody>
          <a:bodyPr wrap="square" lIns="0" tIns="0" rIns="0" bIns="0" rtlCol="0"/>
          <a:lstStyle/>
          <a:p>
            <a:endParaRPr/>
          </a:p>
        </p:txBody>
      </p:sp>
      <p:pic>
        <p:nvPicPr>
          <p:cNvPr id="18" name="Picture 17">
            <a:extLst>
              <a:ext uri="{FF2B5EF4-FFF2-40B4-BE49-F238E27FC236}">
                <a16:creationId xmlns:a16="http://schemas.microsoft.com/office/drawing/2014/main" id="{B5BEDA1E-F24A-A974-05E8-A39B30729B8B}"/>
              </a:ext>
            </a:extLst>
          </p:cNvPr>
          <p:cNvPicPr>
            <a:picLocks noChangeAspect="1"/>
          </p:cNvPicPr>
          <p:nvPr/>
        </p:nvPicPr>
        <p:blipFill>
          <a:blip r:embed="rId20"/>
          <a:stretch>
            <a:fillRect/>
          </a:stretch>
        </p:blipFill>
        <p:spPr>
          <a:xfrm>
            <a:off x="7684704" y="4499801"/>
            <a:ext cx="6374126" cy="4218296"/>
          </a:xfrm>
          <a:prstGeom prst="rect">
            <a:avLst/>
          </a:prstGeom>
        </p:spPr>
      </p:pic>
      <p:sp>
        <p:nvSpPr>
          <p:cNvPr id="31" name="TextBox 30">
            <a:extLst>
              <a:ext uri="{FF2B5EF4-FFF2-40B4-BE49-F238E27FC236}">
                <a16:creationId xmlns:a16="http://schemas.microsoft.com/office/drawing/2014/main" id="{C9B8D214-2595-48AC-CF94-324A6B1B478F}"/>
              </a:ext>
            </a:extLst>
          </p:cNvPr>
          <p:cNvSpPr txBox="1"/>
          <p:nvPr/>
        </p:nvSpPr>
        <p:spPr>
          <a:xfrm>
            <a:off x="4724400" y="8933933"/>
            <a:ext cx="9753600" cy="369332"/>
          </a:xfrm>
          <a:prstGeom prst="rect">
            <a:avLst/>
          </a:prstGeom>
          <a:noFill/>
        </p:spPr>
        <p:txBody>
          <a:bodyPr wrap="square">
            <a:spAutoFit/>
          </a:bodyPr>
          <a:lstStyle/>
          <a:p>
            <a:r>
              <a:rPr lang="en-IN" b="0" dirty="0">
                <a:solidFill>
                  <a:srgbClr val="000000"/>
                </a:solidFill>
                <a:effectLst/>
                <a:latin typeface="Consolas" panose="020B0609020204030204" pitchFamily="49" charset="0"/>
              </a:rPr>
              <a:t>DAX </a:t>
            </a:r>
            <a:r>
              <a:rPr lang="en-IN" b="0" dirty="0">
                <a:solidFill>
                  <a:srgbClr val="000000"/>
                </a:solidFill>
                <a:effectLst/>
                <a:latin typeface="Consolas" panose="020B0609020204030204" pitchFamily="49" charset="0"/>
                <a:sym typeface="Wingdings" panose="05000000000000000000" pitchFamily="2" charset="2"/>
              </a:rPr>
              <a:t> </a:t>
            </a:r>
            <a:r>
              <a:rPr lang="en-IN" b="0" dirty="0">
                <a:solidFill>
                  <a:srgbClr val="000000"/>
                </a:solidFill>
                <a:effectLst/>
                <a:latin typeface="Consolas" panose="020B0609020204030204" pitchFamily="49" charset="0"/>
              </a:rPr>
              <a:t>Gap = </a:t>
            </a:r>
            <a:r>
              <a:rPr lang="en-IN" b="0" dirty="0">
                <a:solidFill>
                  <a:srgbClr val="68349C"/>
                </a:solidFill>
                <a:effectLst/>
                <a:latin typeface="Consolas" panose="020B0609020204030204" pitchFamily="49" charset="0"/>
              </a:rPr>
              <a:t>[</a:t>
            </a:r>
            <a:r>
              <a:rPr lang="en-IN" b="0" dirty="0" err="1">
                <a:solidFill>
                  <a:srgbClr val="68349C"/>
                </a:solidFill>
                <a:effectLst/>
                <a:latin typeface="Consolas" panose="020B0609020204030204" pitchFamily="49" charset="0"/>
              </a:rPr>
              <a:t>Total_estamps_challans_rev</a:t>
            </a:r>
            <a:r>
              <a:rPr lang="en-IN" b="0" dirty="0">
                <a:solidFill>
                  <a:srgbClr val="68349C"/>
                </a:solidFill>
                <a:effectLst/>
                <a:latin typeface="Consolas" panose="020B0609020204030204" pitchFamily="49" charset="0"/>
              </a:rPr>
              <a:t>]</a:t>
            </a:r>
            <a:r>
              <a:rPr lang="en-IN" b="0" dirty="0">
                <a:solidFill>
                  <a:srgbClr val="000000"/>
                </a:solidFill>
                <a:effectLst/>
                <a:latin typeface="Consolas" panose="020B0609020204030204" pitchFamily="49" charset="0"/>
              </a:rPr>
              <a:t>-</a:t>
            </a:r>
            <a:r>
              <a:rPr lang="en-IN" b="0" dirty="0">
                <a:solidFill>
                  <a:srgbClr val="68349C"/>
                </a:solidFill>
                <a:effectLst/>
                <a:latin typeface="Consolas" panose="020B0609020204030204" pitchFamily="49" charset="0"/>
              </a:rPr>
              <a:t>[</a:t>
            </a:r>
            <a:r>
              <a:rPr lang="en-IN" b="0" dirty="0" err="1">
                <a:solidFill>
                  <a:srgbClr val="68349C"/>
                </a:solidFill>
                <a:effectLst/>
                <a:latin typeface="Consolas" panose="020B0609020204030204" pitchFamily="49" charset="0"/>
              </a:rPr>
              <a:t>Total_documents_registered_rev</a:t>
            </a:r>
            <a:r>
              <a:rPr lang="en-IN" b="0" dirty="0">
                <a:solidFill>
                  <a:srgbClr val="68349C"/>
                </a:solidFill>
                <a:effectLst/>
                <a:latin typeface="Consolas" panose="020B0609020204030204" pitchFamily="49" charset="0"/>
              </a:rPr>
              <a:t>]</a:t>
            </a:r>
            <a:endParaRPr lang="en-IN" b="0" dirty="0">
              <a:solidFill>
                <a:srgbClr val="000000"/>
              </a:solidFill>
              <a:effectLst/>
              <a:latin typeface="Consolas" panose="020B0609020204030204" pitchFamily="49" charset="0"/>
            </a:endParaRPr>
          </a:p>
        </p:txBody>
      </p:sp>
      <p:sp>
        <p:nvSpPr>
          <p:cNvPr id="32" name="TextBox 31">
            <a:extLst>
              <a:ext uri="{FF2B5EF4-FFF2-40B4-BE49-F238E27FC236}">
                <a16:creationId xmlns:a16="http://schemas.microsoft.com/office/drawing/2014/main" id="{4100B5D9-C6E6-56A6-E628-3DD103BE7FEF}"/>
              </a:ext>
            </a:extLst>
          </p:cNvPr>
          <p:cNvSpPr txBox="1"/>
          <p:nvPr/>
        </p:nvSpPr>
        <p:spPr>
          <a:xfrm>
            <a:off x="2410025" y="6195326"/>
            <a:ext cx="4828975" cy="2585323"/>
          </a:xfrm>
          <a:prstGeom prst="rect">
            <a:avLst/>
          </a:prstGeom>
          <a:solidFill>
            <a:schemeClr val="accent6">
              <a:lumMod val="20000"/>
              <a:lumOff val="80000"/>
            </a:schemeClr>
          </a:solidFill>
        </p:spPr>
        <p:txBody>
          <a:bodyPr wrap="square" rtlCol="0">
            <a:spAutoFit/>
          </a:bodyPr>
          <a:lstStyle/>
          <a:p>
            <a:r>
              <a:rPr lang="en-US" dirty="0">
                <a:latin typeface="Segoe UI Semibold" panose="020B0702040204020203" pitchFamily="34" charset="0"/>
                <a:cs typeface="Segoe UI Semibold" panose="020B0702040204020203" pitchFamily="34" charset="0"/>
              </a:rPr>
              <a:t>Top 5 districts where e-stamps revenue contributes significantly more to the revenue than the documents in FY 2022:</a:t>
            </a:r>
          </a:p>
          <a:p>
            <a:endParaRPr lang="en-IN" dirty="0"/>
          </a:p>
          <a:p>
            <a:pPr marL="285750" indent="-285750">
              <a:buFont typeface="Wingdings" panose="05000000000000000000" pitchFamily="2" charset="2"/>
              <a:buChar char="§"/>
            </a:pPr>
            <a:r>
              <a:rPr lang="en-IN" dirty="0"/>
              <a:t>Rangareddy (with a gap of 651 million)</a:t>
            </a:r>
          </a:p>
          <a:p>
            <a:pPr marL="285750" indent="-285750">
              <a:buFont typeface="Wingdings" panose="05000000000000000000" pitchFamily="2" charset="2"/>
              <a:buChar char="§"/>
            </a:pPr>
            <a:r>
              <a:rPr lang="en-IN" dirty="0"/>
              <a:t>Hyderabad (with a gap of 108 million)</a:t>
            </a:r>
          </a:p>
          <a:p>
            <a:pPr marL="285750" indent="-285750">
              <a:buFont typeface="Wingdings" panose="05000000000000000000" pitchFamily="2" charset="2"/>
              <a:buChar char="§"/>
            </a:pPr>
            <a:r>
              <a:rPr lang="en-IN" dirty="0"/>
              <a:t>Khammam (with a gap of 30 million)</a:t>
            </a:r>
          </a:p>
          <a:p>
            <a:pPr marL="285750" indent="-285750">
              <a:buFont typeface="Wingdings" panose="05000000000000000000" pitchFamily="2" charset="2"/>
              <a:buChar char="§"/>
            </a:pPr>
            <a:r>
              <a:rPr lang="en-IN" dirty="0"/>
              <a:t>Hanumakonda (with a gap of 29 million) </a:t>
            </a:r>
          </a:p>
          <a:p>
            <a:pPr marL="285750" indent="-285750">
              <a:buFont typeface="Wingdings" panose="05000000000000000000" pitchFamily="2" charset="2"/>
              <a:buChar char="§"/>
            </a:pPr>
            <a:r>
              <a:rPr lang="en-IN" dirty="0"/>
              <a:t>Yadadri Bhuvanagiri (with a gap of 17 million</a:t>
            </a:r>
          </a:p>
        </p:txBody>
      </p:sp>
      <p:sp>
        <p:nvSpPr>
          <p:cNvPr id="34" name="TextBox 33">
            <a:extLst>
              <a:ext uri="{FF2B5EF4-FFF2-40B4-BE49-F238E27FC236}">
                <a16:creationId xmlns:a16="http://schemas.microsoft.com/office/drawing/2014/main" id="{8D0076BC-A000-4EDA-3293-244D7DE08A1D}"/>
              </a:ext>
            </a:extLst>
          </p:cNvPr>
          <p:cNvSpPr txBox="1"/>
          <p:nvPr/>
        </p:nvSpPr>
        <p:spPr>
          <a:xfrm>
            <a:off x="2406997" y="4447382"/>
            <a:ext cx="3319463" cy="923330"/>
          </a:xfrm>
          <a:prstGeom prst="rect">
            <a:avLst/>
          </a:prstGeom>
          <a:solidFill>
            <a:schemeClr val="accent6">
              <a:lumMod val="20000"/>
              <a:lumOff val="80000"/>
            </a:schemeClr>
          </a:solidFill>
        </p:spPr>
        <p:txBody>
          <a:bodyPr wrap="square" rtlCol="0">
            <a:spAutoFit/>
          </a:bodyPr>
          <a:lstStyle/>
          <a:p>
            <a:pPr marL="285750" indent="-285750">
              <a:buFont typeface="Wingdings" panose="05000000000000000000" pitchFamily="2" charset="2"/>
              <a:buChar char="§"/>
            </a:pPr>
            <a:r>
              <a:rPr lang="en-US" dirty="0"/>
              <a:t>Document Registrations outnumbers Estamp challan registrations by 25%. </a:t>
            </a:r>
            <a:endParaRPr lang="en-IN" dirty="0"/>
          </a:p>
        </p:txBody>
      </p:sp>
    </p:spTree>
    <p:extLst>
      <p:ext uri="{BB962C8B-B14F-4D97-AF65-F5344CB8AC3E}">
        <p14:creationId xmlns:p14="http://schemas.microsoft.com/office/powerpoint/2010/main" val="39527459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rgbClr val="F5C4AF"/>
        </a:solidFill>
        <a:effectLst/>
      </p:bgPr>
    </p:bg>
    <p:spTree>
      <p:nvGrpSpPr>
        <p:cNvPr id="1" name=""/>
        <p:cNvGrpSpPr/>
        <p:nvPr/>
      </p:nvGrpSpPr>
      <p:grpSpPr>
        <a:xfrm>
          <a:off x="0" y="0"/>
          <a:ext cx="0" cy="0"/>
          <a:chOff x="0" y="0"/>
          <a:chExt cx="0" cy="0"/>
        </a:xfrm>
      </p:grpSpPr>
      <p:sp>
        <p:nvSpPr>
          <p:cNvPr id="10" name="Title 5">
            <a:extLst>
              <a:ext uri="{FF2B5EF4-FFF2-40B4-BE49-F238E27FC236}">
                <a16:creationId xmlns:a16="http://schemas.microsoft.com/office/drawing/2014/main" id="{1AE5EC2B-3842-EECA-A5AF-1CFCB04908E0}"/>
              </a:ext>
            </a:extLst>
          </p:cNvPr>
          <p:cNvSpPr>
            <a:spLocks noGrp="1"/>
          </p:cNvSpPr>
          <p:nvPr>
            <p:ph type="title"/>
          </p:nvPr>
        </p:nvSpPr>
        <p:spPr>
          <a:xfrm>
            <a:off x="2943223" y="-284896"/>
            <a:ext cx="11001377" cy="2492990"/>
          </a:xfrm>
        </p:spPr>
        <p:txBody>
          <a:bodyPr anchor="ctr"/>
          <a:lstStyle/>
          <a:p>
            <a:pPr algn="ctr"/>
            <a:r>
              <a:rPr lang="en-US" sz="5400" b="0" dirty="0">
                <a:latin typeface="Segoe UI Semibold" panose="020B0702040204020203" pitchFamily="34" charset="0"/>
                <a:cs typeface="Segoe UI Semibold" panose="020B0702040204020203" pitchFamily="34" charset="0"/>
              </a:rPr>
              <a:t>Stamp and Document  Registration </a:t>
            </a:r>
            <a:endParaRPr lang="en-IN" sz="5400" b="0" dirty="0">
              <a:latin typeface="Segoe UI Semibold" panose="020B0702040204020203" pitchFamily="34" charset="0"/>
              <a:cs typeface="Segoe UI Semibold" panose="020B0702040204020203" pitchFamily="34" charset="0"/>
            </a:endParaRPr>
          </a:p>
        </p:txBody>
      </p:sp>
      <p:pic>
        <p:nvPicPr>
          <p:cNvPr id="20" name="Picture 19">
            <a:extLst>
              <a:ext uri="{FF2B5EF4-FFF2-40B4-BE49-F238E27FC236}">
                <a16:creationId xmlns:a16="http://schemas.microsoft.com/office/drawing/2014/main" id="{F6E11D3C-175C-F8D9-2435-1E1601556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462" y="204590"/>
            <a:ext cx="1743075" cy="1743075"/>
          </a:xfrm>
          <a:prstGeom prst="rect">
            <a:avLst/>
          </a:prstGeom>
        </p:spPr>
      </p:pic>
      <p:sp>
        <p:nvSpPr>
          <p:cNvPr id="21" name="object 9">
            <a:extLst>
              <a:ext uri="{FF2B5EF4-FFF2-40B4-BE49-F238E27FC236}">
                <a16:creationId xmlns:a16="http://schemas.microsoft.com/office/drawing/2014/main" id="{24B26143-87EA-C60C-3441-ADFA298706AC}"/>
              </a:ext>
            </a:extLst>
          </p:cNvPr>
          <p:cNvSpPr/>
          <p:nvPr/>
        </p:nvSpPr>
        <p:spPr>
          <a:xfrm>
            <a:off x="16411575" y="8473093"/>
            <a:ext cx="1743074" cy="1743074"/>
          </a:xfrm>
          <a:prstGeom prst="rect">
            <a:avLst/>
          </a:prstGeom>
          <a:blipFill>
            <a:blip r:embed="rId3" cstate="print"/>
            <a:stretch>
              <a:fillRect/>
            </a:stretch>
          </a:blipFill>
        </p:spPr>
        <p:txBody>
          <a:bodyPr wrap="square" lIns="0" tIns="0" rIns="0" bIns="0" rtlCol="0"/>
          <a:lstStyle/>
          <a:p>
            <a:endParaRPr/>
          </a:p>
        </p:txBody>
      </p:sp>
      <p:sp>
        <p:nvSpPr>
          <p:cNvPr id="22" name="object 22">
            <a:extLst>
              <a:ext uri="{FF2B5EF4-FFF2-40B4-BE49-F238E27FC236}">
                <a16:creationId xmlns:a16="http://schemas.microsoft.com/office/drawing/2014/main" id="{B3666A2A-C12B-5035-3DAB-B708D280FEDE}"/>
              </a:ext>
            </a:extLst>
          </p:cNvPr>
          <p:cNvSpPr/>
          <p:nvPr/>
        </p:nvSpPr>
        <p:spPr>
          <a:xfrm>
            <a:off x="2936023" y="1450114"/>
            <a:ext cx="11001377" cy="45719"/>
          </a:xfrm>
          <a:prstGeom prst="rect">
            <a:avLst/>
          </a:prstGeom>
          <a:solidFill>
            <a:schemeClr val="accent2">
              <a:lumMod val="50000"/>
            </a:schemeClr>
          </a:solidFill>
        </p:spPr>
        <p:txBody>
          <a:bodyPr wrap="square" lIns="0" tIns="0" rIns="0" bIns="0" rtlCol="0"/>
          <a:lstStyle/>
          <a:p>
            <a:endParaRP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050AC695-245A-2AEA-EA3A-20F234DECBAB}"/>
                  </a:ext>
                </a:extLst>
              </p14:cNvPr>
              <p14:cNvContentPartPr/>
              <p14:nvPr/>
            </p14:nvContentPartPr>
            <p14:xfrm>
              <a:off x="1647905" y="1239042"/>
              <a:ext cx="957240" cy="842400"/>
            </p14:xfrm>
          </p:contentPart>
        </mc:Choice>
        <mc:Fallback xmlns="">
          <p:pic>
            <p:nvPicPr>
              <p:cNvPr id="2" name="Ink 1">
                <a:extLst>
                  <a:ext uri="{FF2B5EF4-FFF2-40B4-BE49-F238E27FC236}">
                    <a16:creationId xmlns:a16="http://schemas.microsoft.com/office/drawing/2014/main" id="{050AC695-245A-2AEA-EA3A-20F234DECBAB}"/>
                  </a:ext>
                </a:extLst>
              </p:cNvPr>
              <p:cNvPicPr/>
              <p:nvPr/>
            </p:nvPicPr>
            <p:blipFill>
              <a:blip r:embed="rId5"/>
              <a:stretch>
                <a:fillRect/>
              </a:stretch>
            </p:blipFill>
            <p:spPr>
              <a:xfrm>
                <a:off x="1611905" y="1167011"/>
                <a:ext cx="1028880" cy="986101"/>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CCA9571A-4CA1-3FE5-C89D-4008AA17AFC3}"/>
                  </a:ext>
                </a:extLst>
              </p14:cNvPr>
              <p14:cNvContentPartPr/>
              <p14:nvPr/>
            </p14:nvContentPartPr>
            <p14:xfrm>
              <a:off x="1697225" y="123042"/>
              <a:ext cx="798840" cy="870480"/>
            </p14:xfrm>
          </p:contentPart>
        </mc:Choice>
        <mc:Fallback xmlns="">
          <p:pic>
            <p:nvPicPr>
              <p:cNvPr id="4" name="Ink 3">
                <a:extLst>
                  <a:ext uri="{FF2B5EF4-FFF2-40B4-BE49-F238E27FC236}">
                    <a16:creationId xmlns:a16="http://schemas.microsoft.com/office/drawing/2014/main" id="{CCA9571A-4CA1-3FE5-C89D-4008AA17AFC3}"/>
                  </a:ext>
                </a:extLst>
              </p:cNvPr>
              <p:cNvPicPr/>
              <p:nvPr/>
            </p:nvPicPr>
            <p:blipFill>
              <a:blip r:embed="rId7"/>
              <a:stretch>
                <a:fillRect/>
              </a:stretch>
            </p:blipFill>
            <p:spPr>
              <a:xfrm>
                <a:off x="1661225" y="51042"/>
                <a:ext cx="870480" cy="10141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39DA5425-F246-D9C6-3667-D04B26E72CB6}"/>
                  </a:ext>
                </a:extLst>
              </p14:cNvPr>
              <p14:cNvContentPartPr/>
              <p14:nvPr/>
            </p14:nvContentPartPr>
            <p14:xfrm>
              <a:off x="485105" y="146802"/>
              <a:ext cx="2003760" cy="1904760"/>
            </p14:xfrm>
          </p:contentPart>
        </mc:Choice>
        <mc:Fallback xmlns="">
          <p:pic>
            <p:nvPicPr>
              <p:cNvPr id="5" name="Ink 4">
                <a:extLst>
                  <a:ext uri="{FF2B5EF4-FFF2-40B4-BE49-F238E27FC236}">
                    <a16:creationId xmlns:a16="http://schemas.microsoft.com/office/drawing/2014/main" id="{39DA5425-F246-D9C6-3667-D04B26E72CB6}"/>
                  </a:ext>
                </a:extLst>
              </p:cNvPr>
              <p:cNvPicPr/>
              <p:nvPr/>
            </p:nvPicPr>
            <p:blipFill>
              <a:blip r:embed="rId9"/>
              <a:stretch>
                <a:fillRect/>
              </a:stretch>
            </p:blipFill>
            <p:spPr>
              <a:xfrm>
                <a:off x="449105" y="74788"/>
                <a:ext cx="2075400" cy="2048427"/>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393D6F27-6C50-8782-5494-1C549EAB1C3B}"/>
                  </a:ext>
                </a:extLst>
              </p14:cNvPr>
              <p14:cNvContentPartPr/>
              <p14:nvPr/>
            </p14:nvContentPartPr>
            <p14:xfrm>
              <a:off x="2397065" y="1136802"/>
              <a:ext cx="12960" cy="146880"/>
            </p14:xfrm>
          </p:contentPart>
        </mc:Choice>
        <mc:Fallback xmlns="">
          <p:pic>
            <p:nvPicPr>
              <p:cNvPr id="6" name="Ink 5">
                <a:extLst>
                  <a:ext uri="{FF2B5EF4-FFF2-40B4-BE49-F238E27FC236}">
                    <a16:creationId xmlns:a16="http://schemas.microsoft.com/office/drawing/2014/main" id="{393D6F27-6C50-8782-5494-1C549EAB1C3B}"/>
                  </a:ext>
                </a:extLst>
              </p:cNvPr>
              <p:cNvPicPr/>
              <p:nvPr/>
            </p:nvPicPr>
            <p:blipFill>
              <a:blip r:embed="rId11"/>
              <a:stretch>
                <a:fillRect/>
              </a:stretch>
            </p:blipFill>
            <p:spPr>
              <a:xfrm>
                <a:off x="2361065" y="1064978"/>
                <a:ext cx="84600" cy="290169"/>
              </a:xfrm>
              <a:prstGeom prst="rect">
                <a:avLst/>
              </a:prstGeom>
            </p:spPr>
          </p:pic>
        </mc:Fallback>
      </mc:AlternateContent>
      <p:sp>
        <p:nvSpPr>
          <p:cNvPr id="3" name="TextBox 2">
            <a:extLst>
              <a:ext uri="{FF2B5EF4-FFF2-40B4-BE49-F238E27FC236}">
                <a16:creationId xmlns:a16="http://schemas.microsoft.com/office/drawing/2014/main" id="{284057DA-7572-7960-E0CB-711412F6AA14}"/>
              </a:ext>
            </a:extLst>
          </p:cNvPr>
          <p:cNvSpPr txBox="1"/>
          <p:nvPr/>
        </p:nvSpPr>
        <p:spPr>
          <a:xfrm>
            <a:off x="2235025" y="2208094"/>
            <a:ext cx="11996738" cy="707886"/>
          </a:xfrm>
          <a:prstGeom prst="rect">
            <a:avLst/>
          </a:prstGeom>
          <a:noFill/>
        </p:spPr>
        <p:txBody>
          <a:bodyPr wrap="square" rtlCol="0">
            <a:spAutoFit/>
          </a:bodyPr>
          <a:lstStyle/>
          <a:p>
            <a:pPr algn="l"/>
            <a:r>
              <a:rPr lang="en-US" sz="2000" b="0" i="0" u="none" strike="noStrike" baseline="0" dirty="0">
                <a:solidFill>
                  <a:srgbClr val="000000"/>
                </a:solidFill>
                <a:latin typeface="Segoe UI" panose="020B0502040204020203" pitchFamily="34" charset="0"/>
                <a:cs typeface="Segoe UI" panose="020B0502040204020203" pitchFamily="34" charset="0"/>
              </a:rPr>
              <a:t>3. Is there any alteration of e-Stamp challan count and document registration count pattern since the implementation of e-Stamp challan? If so, what suggestions would you propose to the government?</a:t>
            </a:r>
            <a:endParaRPr lang="en-US" sz="2000" dirty="0">
              <a:latin typeface="Segoe UI" panose="020B0502040204020203" pitchFamily="34" charset="0"/>
              <a:cs typeface="Segoe UI" panose="020B0502040204020203" pitchFamily="34" charset="0"/>
            </a:endParaRPr>
          </a:p>
        </p:txBody>
      </p:sp>
      <p:sp>
        <p:nvSpPr>
          <p:cNvPr id="12" name="object 4">
            <a:extLst>
              <a:ext uri="{FF2B5EF4-FFF2-40B4-BE49-F238E27FC236}">
                <a16:creationId xmlns:a16="http://schemas.microsoft.com/office/drawing/2014/main" id="{FF1319AD-7142-5FFC-2BCF-57B0A2D6C43B}"/>
              </a:ext>
            </a:extLst>
          </p:cNvPr>
          <p:cNvSpPr/>
          <p:nvPr/>
        </p:nvSpPr>
        <p:spPr>
          <a:xfrm rot="2334836">
            <a:off x="9531921" y="3076946"/>
            <a:ext cx="981508" cy="430716"/>
          </a:xfrm>
          <a:custGeom>
            <a:avLst/>
            <a:gdLst/>
            <a:ahLst/>
            <a:cxnLst/>
            <a:rect l="l" t="t" r="r" b="b"/>
            <a:pathLst>
              <a:path w="2132329" h="876300">
                <a:moveTo>
                  <a:pt x="1122597" y="853122"/>
                </a:moveTo>
                <a:lnTo>
                  <a:pt x="1118712" y="837862"/>
                </a:lnTo>
                <a:lnTo>
                  <a:pt x="1120352" y="821693"/>
                </a:lnTo>
                <a:lnTo>
                  <a:pt x="1125658" y="805355"/>
                </a:lnTo>
                <a:lnTo>
                  <a:pt x="1157266" y="743212"/>
                </a:lnTo>
                <a:lnTo>
                  <a:pt x="1185054" y="700226"/>
                </a:lnTo>
                <a:lnTo>
                  <a:pt x="1217142" y="661744"/>
                </a:lnTo>
                <a:lnTo>
                  <a:pt x="1254537" y="628888"/>
                </a:lnTo>
                <a:lnTo>
                  <a:pt x="1298247" y="602774"/>
                </a:lnTo>
                <a:lnTo>
                  <a:pt x="1349278" y="584524"/>
                </a:lnTo>
                <a:lnTo>
                  <a:pt x="1466150" y="554850"/>
                </a:lnTo>
                <a:lnTo>
                  <a:pt x="1505159" y="545246"/>
                </a:lnTo>
                <a:lnTo>
                  <a:pt x="1581007" y="530950"/>
                </a:lnTo>
                <a:lnTo>
                  <a:pt x="1557621" y="513671"/>
                </a:lnTo>
                <a:lnTo>
                  <a:pt x="1493068" y="481899"/>
                </a:lnTo>
                <a:lnTo>
                  <a:pt x="1453166" y="467560"/>
                </a:lnTo>
                <a:lnTo>
                  <a:pt x="1409024" y="454353"/>
                </a:lnTo>
                <a:lnTo>
                  <a:pt x="1361274" y="442354"/>
                </a:lnTo>
                <a:lnTo>
                  <a:pt x="1310549" y="431641"/>
                </a:lnTo>
                <a:lnTo>
                  <a:pt x="1257482" y="422290"/>
                </a:lnTo>
                <a:lnTo>
                  <a:pt x="1202704" y="414375"/>
                </a:lnTo>
                <a:lnTo>
                  <a:pt x="1146848" y="407975"/>
                </a:lnTo>
                <a:lnTo>
                  <a:pt x="1090548" y="403165"/>
                </a:lnTo>
                <a:lnTo>
                  <a:pt x="1034435" y="400022"/>
                </a:lnTo>
                <a:lnTo>
                  <a:pt x="979142" y="398621"/>
                </a:lnTo>
                <a:lnTo>
                  <a:pt x="925302" y="399039"/>
                </a:lnTo>
                <a:lnTo>
                  <a:pt x="873546" y="401353"/>
                </a:lnTo>
                <a:lnTo>
                  <a:pt x="824509" y="405638"/>
                </a:lnTo>
                <a:lnTo>
                  <a:pt x="778821" y="411972"/>
                </a:lnTo>
                <a:lnTo>
                  <a:pt x="737116" y="420429"/>
                </a:lnTo>
                <a:lnTo>
                  <a:pt x="686810" y="433616"/>
                </a:lnTo>
                <a:lnTo>
                  <a:pt x="637623" y="448601"/>
                </a:lnTo>
                <a:lnTo>
                  <a:pt x="589548" y="465365"/>
                </a:lnTo>
                <a:lnTo>
                  <a:pt x="542577" y="483889"/>
                </a:lnTo>
                <a:lnTo>
                  <a:pt x="496701" y="504152"/>
                </a:lnTo>
                <a:lnTo>
                  <a:pt x="451913" y="526136"/>
                </a:lnTo>
                <a:lnTo>
                  <a:pt x="408204" y="549820"/>
                </a:lnTo>
                <a:lnTo>
                  <a:pt x="365567" y="575184"/>
                </a:lnTo>
                <a:lnTo>
                  <a:pt x="323993" y="602210"/>
                </a:lnTo>
                <a:lnTo>
                  <a:pt x="283475" y="630877"/>
                </a:lnTo>
                <a:lnTo>
                  <a:pt x="244004" y="661165"/>
                </a:lnTo>
                <a:lnTo>
                  <a:pt x="205573" y="693056"/>
                </a:lnTo>
                <a:lnTo>
                  <a:pt x="168173" y="726529"/>
                </a:lnTo>
                <a:lnTo>
                  <a:pt x="131796" y="761564"/>
                </a:lnTo>
                <a:lnTo>
                  <a:pt x="96435" y="798143"/>
                </a:lnTo>
                <a:lnTo>
                  <a:pt x="62081" y="836245"/>
                </a:lnTo>
                <a:lnTo>
                  <a:pt x="28726" y="875850"/>
                </a:lnTo>
                <a:lnTo>
                  <a:pt x="9044" y="860249"/>
                </a:lnTo>
                <a:lnTo>
                  <a:pt x="638" y="842368"/>
                </a:lnTo>
                <a:lnTo>
                  <a:pt x="0" y="823092"/>
                </a:lnTo>
                <a:lnTo>
                  <a:pt x="3620" y="803305"/>
                </a:lnTo>
                <a:lnTo>
                  <a:pt x="18483" y="749768"/>
                </a:lnTo>
                <a:lnTo>
                  <a:pt x="38693" y="698740"/>
                </a:lnTo>
                <a:lnTo>
                  <a:pt x="64965" y="650566"/>
                </a:lnTo>
                <a:lnTo>
                  <a:pt x="98017" y="605592"/>
                </a:lnTo>
                <a:lnTo>
                  <a:pt x="132011" y="567082"/>
                </a:lnTo>
                <a:lnTo>
                  <a:pt x="167156" y="530214"/>
                </a:lnTo>
                <a:lnTo>
                  <a:pt x="203432" y="494968"/>
                </a:lnTo>
                <a:lnTo>
                  <a:pt x="240819" y="461323"/>
                </a:lnTo>
                <a:lnTo>
                  <a:pt x="279296" y="429260"/>
                </a:lnTo>
                <a:lnTo>
                  <a:pt x="318841" y="398758"/>
                </a:lnTo>
                <a:lnTo>
                  <a:pt x="359435" y="369798"/>
                </a:lnTo>
                <a:lnTo>
                  <a:pt x="401057" y="342358"/>
                </a:lnTo>
                <a:lnTo>
                  <a:pt x="443686" y="316420"/>
                </a:lnTo>
                <a:lnTo>
                  <a:pt x="487301" y="291962"/>
                </a:lnTo>
                <a:lnTo>
                  <a:pt x="531882" y="268965"/>
                </a:lnTo>
                <a:lnTo>
                  <a:pt x="577408" y="247408"/>
                </a:lnTo>
                <a:lnTo>
                  <a:pt x="623858" y="227272"/>
                </a:lnTo>
                <a:lnTo>
                  <a:pt x="671213" y="208536"/>
                </a:lnTo>
                <a:lnTo>
                  <a:pt x="720293" y="191173"/>
                </a:lnTo>
                <a:lnTo>
                  <a:pt x="769517" y="176115"/>
                </a:lnTo>
                <a:lnTo>
                  <a:pt x="818879" y="163383"/>
                </a:lnTo>
                <a:lnTo>
                  <a:pt x="868370" y="152999"/>
                </a:lnTo>
                <a:lnTo>
                  <a:pt x="917982" y="144986"/>
                </a:lnTo>
                <a:lnTo>
                  <a:pt x="967708" y="139366"/>
                </a:lnTo>
                <a:lnTo>
                  <a:pt x="1017539" y="136160"/>
                </a:lnTo>
                <a:lnTo>
                  <a:pt x="1067469" y="135392"/>
                </a:lnTo>
                <a:lnTo>
                  <a:pt x="1117489" y="137082"/>
                </a:lnTo>
                <a:lnTo>
                  <a:pt x="1167592" y="141253"/>
                </a:lnTo>
                <a:lnTo>
                  <a:pt x="1217769" y="147927"/>
                </a:lnTo>
                <a:lnTo>
                  <a:pt x="1268013" y="157126"/>
                </a:lnTo>
                <a:lnTo>
                  <a:pt x="1318316" y="168873"/>
                </a:lnTo>
                <a:lnTo>
                  <a:pt x="1368671" y="183189"/>
                </a:lnTo>
                <a:lnTo>
                  <a:pt x="1415981" y="198244"/>
                </a:lnTo>
                <a:lnTo>
                  <a:pt x="1463189" y="213915"/>
                </a:lnTo>
                <a:lnTo>
                  <a:pt x="1557748" y="246578"/>
                </a:lnTo>
                <a:lnTo>
                  <a:pt x="1701632" y="296920"/>
                </a:lnTo>
                <a:lnTo>
                  <a:pt x="1688874" y="267575"/>
                </a:lnTo>
                <a:lnTo>
                  <a:pt x="1659013" y="209084"/>
                </a:lnTo>
                <a:lnTo>
                  <a:pt x="1647672" y="171258"/>
                </a:lnTo>
                <a:lnTo>
                  <a:pt x="1650063" y="137520"/>
                </a:lnTo>
                <a:lnTo>
                  <a:pt x="1666731" y="101610"/>
                </a:lnTo>
                <a:lnTo>
                  <a:pt x="1698222" y="57265"/>
                </a:lnTo>
                <a:lnTo>
                  <a:pt x="1751310" y="0"/>
                </a:lnTo>
                <a:lnTo>
                  <a:pt x="1778746" y="35045"/>
                </a:lnTo>
                <a:lnTo>
                  <a:pt x="1960875" y="286017"/>
                </a:lnTo>
                <a:lnTo>
                  <a:pt x="2019584" y="365871"/>
                </a:lnTo>
                <a:lnTo>
                  <a:pt x="2079120" y="445104"/>
                </a:lnTo>
                <a:lnTo>
                  <a:pt x="2109303" y="484407"/>
                </a:lnTo>
                <a:lnTo>
                  <a:pt x="2124833" y="509634"/>
                </a:lnTo>
                <a:lnTo>
                  <a:pt x="2131921" y="533614"/>
                </a:lnTo>
                <a:lnTo>
                  <a:pt x="2131802" y="557303"/>
                </a:lnTo>
                <a:lnTo>
                  <a:pt x="2125711" y="581655"/>
                </a:lnTo>
                <a:lnTo>
                  <a:pt x="2103815" y="629157"/>
                </a:lnTo>
                <a:lnTo>
                  <a:pt x="2074624" y="671677"/>
                </a:lnTo>
                <a:lnTo>
                  <a:pt x="2040206" y="710115"/>
                </a:lnTo>
                <a:lnTo>
                  <a:pt x="2002631" y="745366"/>
                </a:lnTo>
                <a:lnTo>
                  <a:pt x="1965069" y="758827"/>
                </a:lnTo>
                <a:lnTo>
                  <a:pt x="1942196" y="760091"/>
                </a:lnTo>
                <a:lnTo>
                  <a:pt x="1920064" y="759697"/>
                </a:lnTo>
                <a:lnTo>
                  <a:pt x="1869068" y="758129"/>
                </a:lnTo>
                <a:lnTo>
                  <a:pt x="1818125" y="757380"/>
                </a:lnTo>
                <a:lnTo>
                  <a:pt x="1767240" y="757476"/>
                </a:lnTo>
                <a:lnTo>
                  <a:pt x="1716418" y="758448"/>
                </a:lnTo>
                <a:lnTo>
                  <a:pt x="1665663" y="760322"/>
                </a:lnTo>
                <a:lnTo>
                  <a:pt x="1614979" y="763128"/>
                </a:lnTo>
                <a:lnTo>
                  <a:pt x="1564371" y="766895"/>
                </a:lnTo>
                <a:lnTo>
                  <a:pt x="1513842" y="771650"/>
                </a:lnTo>
                <a:lnTo>
                  <a:pt x="1463397" y="777422"/>
                </a:lnTo>
                <a:lnTo>
                  <a:pt x="1413040" y="784239"/>
                </a:lnTo>
                <a:lnTo>
                  <a:pt x="1362776" y="792131"/>
                </a:lnTo>
                <a:lnTo>
                  <a:pt x="1312609" y="801124"/>
                </a:lnTo>
                <a:lnTo>
                  <a:pt x="1265974" y="811697"/>
                </a:lnTo>
                <a:lnTo>
                  <a:pt x="1219276" y="824666"/>
                </a:lnTo>
                <a:lnTo>
                  <a:pt x="1171741" y="838864"/>
                </a:lnTo>
                <a:lnTo>
                  <a:pt x="1122597" y="853122"/>
                </a:lnTo>
                <a:close/>
              </a:path>
            </a:pathLst>
          </a:custGeom>
          <a:solidFill>
            <a:schemeClr val="accent6">
              <a:lumMod val="50000"/>
            </a:schemeClr>
          </a:solidFill>
        </p:spPr>
        <p:txBody>
          <a:bodyPr wrap="square" lIns="0" tIns="0" rIns="0" bIns="0" rtlCol="0"/>
          <a:lstStyle/>
          <a:p>
            <a:endParaRPr dirty="0"/>
          </a:p>
        </p:txBody>
      </p:sp>
      <p:sp>
        <p:nvSpPr>
          <p:cNvPr id="13" name="object 7">
            <a:extLst>
              <a:ext uri="{FF2B5EF4-FFF2-40B4-BE49-F238E27FC236}">
                <a16:creationId xmlns:a16="http://schemas.microsoft.com/office/drawing/2014/main" id="{4251EF0D-5681-CB2C-774A-BE19C8F38E98}"/>
              </a:ext>
            </a:extLst>
          </p:cNvPr>
          <p:cNvSpPr/>
          <p:nvPr/>
        </p:nvSpPr>
        <p:spPr>
          <a:xfrm>
            <a:off x="5698286" y="3912624"/>
            <a:ext cx="8555667" cy="4343400"/>
          </a:xfrm>
          <a:custGeom>
            <a:avLst/>
            <a:gdLst/>
            <a:ahLst/>
            <a:cxnLst/>
            <a:rect l="l" t="t" r="r" b="b"/>
            <a:pathLst>
              <a:path w="2009775" h="2006600">
                <a:moveTo>
                  <a:pt x="0" y="2006498"/>
                </a:moveTo>
                <a:lnTo>
                  <a:pt x="0" y="0"/>
                </a:lnTo>
                <a:lnTo>
                  <a:pt x="2009774" y="0"/>
                </a:lnTo>
                <a:lnTo>
                  <a:pt x="2009774" y="2006498"/>
                </a:lnTo>
                <a:lnTo>
                  <a:pt x="0" y="2006498"/>
                </a:lnTo>
                <a:close/>
              </a:path>
            </a:pathLst>
          </a:custGeom>
          <a:solidFill>
            <a:schemeClr val="accent2">
              <a:lumMod val="50000"/>
            </a:schemeClr>
          </a:solidFill>
        </p:spPr>
        <p:txBody>
          <a:bodyPr wrap="square" lIns="0" tIns="0" rIns="0" bIns="0" rtlCol="0"/>
          <a:lstStyle/>
          <a:p>
            <a:endParaRPr/>
          </a:p>
        </p:txBody>
      </p:sp>
      <p:pic>
        <p:nvPicPr>
          <p:cNvPr id="8" name="Picture 7">
            <a:extLst>
              <a:ext uri="{FF2B5EF4-FFF2-40B4-BE49-F238E27FC236}">
                <a16:creationId xmlns:a16="http://schemas.microsoft.com/office/drawing/2014/main" id="{F6BB5662-20EB-6F4E-0027-11E61D7C15A7}"/>
              </a:ext>
            </a:extLst>
          </p:cNvPr>
          <p:cNvPicPr>
            <a:picLocks noChangeAspect="1"/>
          </p:cNvPicPr>
          <p:nvPr/>
        </p:nvPicPr>
        <p:blipFill>
          <a:blip r:embed="rId12"/>
          <a:stretch>
            <a:fillRect/>
          </a:stretch>
        </p:blipFill>
        <p:spPr>
          <a:xfrm>
            <a:off x="5788324" y="3988823"/>
            <a:ext cx="8389430" cy="4191000"/>
          </a:xfrm>
          <a:prstGeom prst="rect">
            <a:avLst/>
          </a:prstGeom>
        </p:spPr>
      </p:pic>
      <p:sp>
        <p:nvSpPr>
          <p:cNvPr id="40" name="object 4">
            <a:extLst>
              <a:ext uri="{FF2B5EF4-FFF2-40B4-BE49-F238E27FC236}">
                <a16:creationId xmlns:a16="http://schemas.microsoft.com/office/drawing/2014/main" id="{B6CE752C-1BB3-1787-F664-ACFF02E30290}"/>
              </a:ext>
            </a:extLst>
          </p:cNvPr>
          <p:cNvSpPr/>
          <p:nvPr/>
        </p:nvSpPr>
        <p:spPr>
          <a:xfrm>
            <a:off x="14289982" y="1998245"/>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60000"/>
              <a:lumOff val="40000"/>
            </a:schemeClr>
          </a:solidFill>
        </p:spPr>
        <p:txBody>
          <a:bodyPr wrap="square" lIns="0" tIns="0" rIns="0" bIns="0" rtlCol="0"/>
          <a:lstStyle/>
          <a:p>
            <a:endParaRPr/>
          </a:p>
        </p:txBody>
      </p:sp>
      <p:sp>
        <p:nvSpPr>
          <p:cNvPr id="41" name="object 5">
            <a:extLst>
              <a:ext uri="{FF2B5EF4-FFF2-40B4-BE49-F238E27FC236}">
                <a16:creationId xmlns:a16="http://schemas.microsoft.com/office/drawing/2014/main" id="{B9AC90A8-7FE2-C6C0-2408-76503DCAEAA8}"/>
              </a:ext>
            </a:extLst>
          </p:cNvPr>
          <p:cNvSpPr/>
          <p:nvPr/>
        </p:nvSpPr>
        <p:spPr>
          <a:xfrm>
            <a:off x="16299757" y="6245096"/>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50000"/>
            </a:schemeClr>
          </a:solidFill>
        </p:spPr>
        <p:txBody>
          <a:bodyPr wrap="square" lIns="0" tIns="0" rIns="0" bIns="0" rtlCol="0"/>
          <a:lstStyle/>
          <a:p>
            <a:endParaRPr/>
          </a:p>
        </p:txBody>
      </p:sp>
      <p:sp>
        <p:nvSpPr>
          <p:cNvPr id="42" name="object 7">
            <a:extLst>
              <a:ext uri="{FF2B5EF4-FFF2-40B4-BE49-F238E27FC236}">
                <a16:creationId xmlns:a16="http://schemas.microsoft.com/office/drawing/2014/main" id="{AB99440D-6004-C984-1BE4-51B52A339FCE}"/>
              </a:ext>
            </a:extLst>
          </p:cNvPr>
          <p:cNvSpPr/>
          <p:nvPr/>
        </p:nvSpPr>
        <p:spPr>
          <a:xfrm>
            <a:off x="16290177" y="-14380"/>
            <a:ext cx="2009775" cy="2006600"/>
          </a:xfrm>
          <a:custGeom>
            <a:avLst/>
            <a:gdLst/>
            <a:ahLst/>
            <a:cxnLst/>
            <a:rect l="l" t="t" r="r" b="b"/>
            <a:pathLst>
              <a:path w="2009775" h="2006600">
                <a:moveTo>
                  <a:pt x="0" y="2006498"/>
                </a:moveTo>
                <a:lnTo>
                  <a:pt x="0" y="0"/>
                </a:lnTo>
                <a:lnTo>
                  <a:pt x="2009774" y="0"/>
                </a:lnTo>
                <a:lnTo>
                  <a:pt x="2009774" y="2006498"/>
                </a:lnTo>
                <a:lnTo>
                  <a:pt x="0" y="2006498"/>
                </a:lnTo>
                <a:close/>
              </a:path>
            </a:pathLst>
          </a:custGeom>
          <a:solidFill>
            <a:schemeClr val="accent2">
              <a:lumMod val="50000"/>
            </a:schemeClr>
          </a:solidFill>
        </p:spPr>
        <p:txBody>
          <a:bodyPr wrap="square" lIns="0" tIns="0" rIns="0" bIns="0" rtlCol="0"/>
          <a:lstStyle/>
          <a:p>
            <a:endParaRPr/>
          </a:p>
        </p:txBody>
      </p:sp>
      <p:sp>
        <p:nvSpPr>
          <p:cNvPr id="43" name="object 4">
            <a:extLst>
              <a:ext uri="{FF2B5EF4-FFF2-40B4-BE49-F238E27FC236}">
                <a16:creationId xmlns:a16="http://schemas.microsoft.com/office/drawing/2014/main" id="{431D6A86-FCA8-BA98-5352-558A3C6F66B3}"/>
              </a:ext>
            </a:extLst>
          </p:cNvPr>
          <p:cNvSpPr/>
          <p:nvPr/>
        </p:nvSpPr>
        <p:spPr>
          <a:xfrm>
            <a:off x="14318342" y="8260896"/>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60000"/>
              <a:lumOff val="40000"/>
            </a:schemeClr>
          </a:solidFill>
        </p:spPr>
        <p:txBody>
          <a:bodyPr wrap="square" lIns="0" tIns="0" rIns="0" bIns="0" rtlCol="0"/>
          <a:lstStyle/>
          <a:p>
            <a:endParaRPr/>
          </a:p>
        </p:txBody>
      </p:sp>
      <p:pic>
        <p:nvPicPr>
          <p:cNvPr id="44" name="Graphic 43" descr="Bus">
            <a:extLst>
              <a:ext uri="{FF2B5EF4-FFF2-40B4-BE49-F238E27FC236}">
                <a16:creationId xmlns:a16="http://schemas.microsoft.com/office/drawing/2014/main" id="{6BA74B57-7EE6-90E8-3269-BD3CE1438DCF}"/>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4866029" y="8747906"/>
            <a:ext cx="914400" cy="914400"/>
          </a:xfrm>
          <a:prstGeom prst="rect">
            <a:avLst/>
          </a:prstGeom>
        </p:spPr>
      </p:pic>
      <p:pic>
        <p:nvPicPr>
          <p:cNvPr id="45" name="Picture 44">
            <a:extLst>
              <a:ext uri="{FF2B5EF4-FFF2-40B4-BE49-F238E27FC236}">
                <a16:creationId xmlns:a16="http://schemas.microsoft.com/office/drawing/2014/main" id="{31EAB661-58B6-07E6-C76C-8C1124491053}"/>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4822111" y="2544129"/>
            <a:ext cx="918006" cy="918006"/>
          </a:xfrm>
          <a:prstGeom prst="rect">
            <a:avLst/>
          </a:prstGeom>
        </p:spPr>
      </p:pic>
      <p:pic>
        <p:nvPicPr>
          <p:cNvPr id="46" name="Graphic 45" descr="Document">
            <a:extLst>
              <a:ext uri="{FF2B5EF4-FFF2-40B4-BE49-F238E27FC236}">
                <a16:creationId xmlns:a16="http://schemas.microsoft.com/office/drawing/2014/main" id="{F2E49F1E-1C68-1AA1-108D-A24E9EC10194}"/>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6847444" y="6788284"/>
            <a:ext cx="914400" cy="914400"/>
          </a:xfrm>
          <a:prstGeom prst="rect">
            <a:avLst/>
          </a:prstGeom>
        </p:spPr>
      </p:pic>
      <p:pic>
        <p:nvPicPr>
          <p:cNvPr id="47" name="Graphic 46" descr="Statistics RTL">
            <a:extLst>
              <a:ext uri="{FF2B5EF4-FFF2-40B4-BE49-F238E27FC236}">
                <a16:creationId xmlns:a16="http://schemas.microsoft.com/office/drawing/2014/main" id="{6AE3BB39-3D1F-412E-5ADC-91FADDC6B284}"/>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6829301" y="504399"/>
            <a:ext cx="914400" cy="914400"/>
          </a:xfrm>
          <a:prstGeom prst="rect">
            <a:avLst/>
          </a:prstGeom>
        </p:spPr>
      </p:pic>
      <p:sp>
        <p:nvSpPr>
          <p:cNvPr id="50" name="TextBox 49">
            <a:extLst>
              <a:ext uri="{FF2B5EF4-FFF2-40B4-BE49-F238E27FC236}">
                <a16:creationId xmlns:a16="http://schemas.microsoft.com/office/drawing/2014/main" id="{70967CC4-323B-AA86-1610-BBD22B885879}"/>
              </a:ext>
            </a:extLst>
          </p:cNvPr>
          <p:cNvSpPr txBox="1"/>
          <p:nvPr/>
        </p:nvSpPr>
        <p:spPr>
          <a:xfrm>
            <a:off x="1320149" y="4653162"/>
            <a:ext cx="4194331" cy="3970318"/>
          </a:xfrm>
          <a:prstGeom prst="rect">
            <a:avLst/>
          </a:prstGeom>
          <a:solidFill>
            <a:schemeClr val="accent6">
              <a:lumMod val="20000"/>
              <a:lumOff val="80000"/>
            </a:schemeClr>
          </a:solidFill>
        </p:spPr>
        <p:txBody>
          <a:bodyPr wrap="square" rtlCol="0">
            <a:spAutoFit/>
          </a:bodyPr>
          <a:lstStyle/>
          <a:p>
            <a:pPr marL="285750" indent="-285750">
              <a:buFont typeface="Wingdings" panose="05000000000000000000" pitchFamily="2" charset="2"/>
              <a:buChar char="§"/>
            </a:pPr>
            <a:r>
              <a:rPr lang="en-US" dirty="0"/>
              <a:t>Document registration count was doing good before the launch of Estamp challans.</a:t>
            </a:r>
          </a:p>
          <a:p>
            <a:pPr marL="285750" indent="-285750">
              <a:buFont typeface="Wingdings" panose="05000000000000000000" pitchFamily="2" charset="2"/>
              <a:buChar char="§"/>
            </a:pPr>
            <a:r>
              <a:rPr lang="en-US" dirty="0"/>
              <a:t>After the introduction of Estamp, from 2021 Estamp generated high revenue. </a:t>
            </a:r>
          </a:p>
          <a:p>
            <a:pPr marL="285750" indent="-285750">
              <a:buFont typeface="Wingdings" panose="05000000000000000000" pitchFamily="2" charset="2"/>
              <a:buChar char="§"/>
            </a:pPr>
            <a:r>
              <a:rPr lang="en-US" dirty="0"/>
              <a:t>There’s a significant drop in the revenue of both Estamps and Document registration on May 2021(COVID Lockdown)</a:t>
            </a:r>
          </a:p>
          <a:p>
            <a:pPr marL="285750" indent="-285750">
              <a:buFont typeface="Wingdings" panose="05000000000000000000" pitchFamily="2" charset="2"/>
              <a:buChar char="§"/>
            </a:pPr>
            <a:endParaRPr lang="en-US" dirty="0"/>
          </a:p>
          <a:p>
            <a:r>
              <a:rPr lang="en-US" dirty="0">
                <a:latin typeface="Segoe UI Semibold" panose="020B0702040204020203" pitchFamily="34" charset="0"/>
                <a:cs typeface="Segoe UI Semibold" panose="020B0702040204020203" pitchFamily="34" charset="0"/>
              </a:rPr>
              <a:t>Recommendation: </a:t>
            </a:r>
          </a:p>
          <a:p>
            <a:pPr marL="285750" indent="-285750">
              <a:buFont typeface="Wingdings" panose="05000000000000000000" pitchFamily="2" charset="2"/>
              <a:buChar char="§"/>
            </a:pPr>
            <a:r>
              <a:rPr lang="en-IN" dirty="0"/>
              <a:t>Government should try to promote Estamp further, since they exhibit Positive trend over the period of time.</a:t>
            </a:r>
          </a:p>
        </p:txBody>
      </p:sp>
    </p:spTree>
    <p:extLst>
      <p:ext uri="{BB962C8B-B14F-4D97-AF65-F5344CB8AC3E}">
        <p14:creationId xmlns:p14="http://schemas.microsoft.com/office/powerpoint/2010/main" val="4829825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rgbClr val="F5C4AF"/>
        </a:solidFill>
        <a:effectLst/>
      </p:bgPr>
    </p:bg>
    <p:spTree>
      <p:nvGrpSpPr>
        <p:cNvPr id="1" name=""/>
        <p:cNvGrpSpPr/>
        <p:nvPr/>
      </p:nvGrpSpPr>
      <p:grpSpPr>
        <a:xfrm>
          <a:off x="0" y="0"/>
          <a:ext cx="0" cy="0"/>
          <a:chOff x="0" y="0"/>
          <a:chExt cx="0" cy="0"/>
        </a:xfrm>
      </p:grpSpPr>
      <p:sp>
        <p:nvSpPr>
          <p:cNvPr id="10" name="Title 5">
            <a:extLst>
              <a:ext uri="{FF2B5EF4-FFF2-40B4-BE49-F238E27FC236}">
                <a16:creationId xmlns:a16="http://schemas.microsoft.com/office/drawing/2014/main" id="{1AE5EC2B-3842-EECA-A5AF-1CFCB04908E0}"/>
              </a:ext>
            </a:extLst>
          </p:cNvPr>
          <p:cNvSpPr>
            <a:spLocks noGrp="1"/>
          </p:cNvSpPr>
          <p:nvPr>
            <p:ph type="title"/>
          </p:nvPr>
        </p:nvSpPr>
        <p:spPr>
          <a:xfrm>
            <a:off x="2943223" y="-284896"/>
            <a:ext cx="11001377" cy="2492990"/>
          </a:xfrm>
        </p:spPr>
        <p:txBody>
          <a:bodyPr anchor="ctr"/>
          <a:lstStyle/>
          <a:p>
            <a:pPr algn="ctr"/>
            <a:r>
              <a:rPr lang="en-US" sz="5400" b="0" dirty="0">
                <a:latin typeface="Segoe UI Semibold" panose="020B0702040204020203" pitchFamily="34" charset="0"/>
                <a:cs typeface="Segoe UI Semibold" panose="020B0702040204020203" pitchFamily="34" charset="0"/>
              </a:rPr>
              <a:t>Stamp and Document  Registration </a:t>
            </a:r>
            <a:endParaRPr lang="en-IN" sz="5400" b="0" dirty="0">
              <a:latin typeface="Segoe UI Semibold" panose="020B0702040204020203" pitchFamily="34" charset="0"/>
              <a:cs typeface="Segoe UI Semibold" panose="020B0702040204020203" pitchFamily="34" charset="0"/>
            </a:endParaRPr>
          </a:p>
        </p:txBody>
      </p:sp>
      <p:pic>
        <p:nvPicPr>
          <p:cNvPr id="20" name="Picture 19">
            <a:extLst>
              <a:ext uri="{FF2B5EF4-FFF2-40B4-BE49-F238E27FC236}">
                <a16:creationId xmlns:a16="http://schemas.microsoft.com/office/drawing/2014/main" id="{F6E11D3C-175C-F8D9-2435-1E1601556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462" y="204590"/>
            <a:ext cx="1743075" cy="1743075"/>
          </a:xfrm>
          <a:prstGeom prst="rect">
            <a:avLst/>
          </a:prstGeom>
        </p:spPr>
      </p:pic>
      <p:sp>
        <p:nvSpPr>
          <p:cNvPr id="21" name="object 9">
            <a:extLst>
              <a:ext uri="{FF2B5EF4-FFF2-40B4-BE49-F238E27FC236}">
                <a16:creationId xmlns:a16="http://schemas.microsoft.com/office/drawing/2014/main" id="{24B26143-87EA-C60C-3441-ADFA298706AC}"/>
              </a:ext>
            </a:extLst>
          </p:cNvPr>
          <p:cNvSpPr/>
          <p:nvPr/>
        </p:nvSpPr>
        <p:spPr>
          <a:xfrm>
            <a:off x="16411575" y="8473093"/>
            <a:ext cx="1743074" cy="1743074"/>
          </a:xfrm>
          <a:prstGeom prst="rect">
            <a:avLst/>
          </a:prstGeom>
          <a:blipFill>
            <a:blip r:embed="rId3" cstate="print"/>
            <a:stretch>
              <a:fillRect/>
            </a:stretch>
          </a:blipFill>
        </p:spPr>
        <p:txBody>
          <a:bodyPr wrap="square" lIns="0" tIns="0" rIns="0" bIns="0" rtlCol="0"/>
          <a:lstStyle/>
          <a:p>
            <a:endParaRPr/>
          </a:p>
        </p:txBody>
      </p:sp>
      <p:sp>
        <p:nvSpPr>
          <p:cNvPr id="22" name="object 22">
            <a:extLst>
              <a:ext uri="{FF2B5EF4-FFF2-40B4-BE49-F238E27FC236}">
                <a16:creationId xmlns:a16="http://schemas.microsoft.com/office/drawing/2014/main" id="{B3666A2A-C12B-5035-3DAB-B708D280FEDE}"/>
              </a:ext>
            </a:extLst>
          </p:cNvPr>
          <p:cNvSpPr/>
          <p:nvPr/>
        </p:nvSpPr>
        <p:spPr>
          <a:xfrm>
            <a:off x="2936023" y="1450114"/>
            <a:ext cx="11001377" cy="45719"/>
          </a:xfrm>
          <a:prstGeom prst="rect">
            <a:avLst/>
          </a:prstGeom>
          <a:solidFill>
            <a:schemeClr val="accent2">
              <a:lumMod val="50000"/>
            </a:schemeClr>
          </a:solidFill>
        </p:spPr>
        <p:txBody>
          <a:bodyPr wrap="square" lIns="0" tIns="0" rIns="0" bIns="0" rtlCol="0"/>
          <a:lstStyle/>
          <a:p>
            <a:endParaRPr/>
          </a:p>
        </p:txBody>
      </p:sp>
      <p:sp>
        <p:nvSpPr>
          <p:cNvPr id="23" name="object 4">
            <a:extLst>
              <a:ext uri="{FF2B5EF4-FFF2-40B4-BE49-F238E27FC236}">
                <a16:creationId xmlns:a16="http://schemas.microsoft.com/office/drawing/2014/main" id="{E1721583-6A1F-428A-37EC-28DF557B4BF7}"/>
              </a:ext>
            </a:extLst>
          </p:cNvPr>
          <p:cNvSpPr/>
          <p:nvPr/>
        </p:nvSpPr>
        <p:spPr>
          <a:xfrm>
            <a:off x="16290177" y="1995395"/>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60000"/>
              <a:lumOff val="40000"/>
            </a:schemeClr>
          </a:solidFill>
        </p:spPr>
        <p:txBody>
          <a:bodyPr wrap="square" lIns="0" tIns="0" rIns="0" bIns="0" rtlCol="0"/>
          <a:lstStyle/>
          <a:p>
            <a:endParaRPr/>
          </a:p>
        </p:txBody>
      </p:sp>
      <p:sp>
        <p:nvSpPr>
          <p:cNvPr id="24" name="object 5">
            <a:extLst>
              <a:ext uri="{FF2B5EF4-FFF2-40B4-BE49-F238E27FC236}">
                <a16:creationId xmlns:a16="http://schemas.microsoft.com/office/drawing/2014/main" id="{E333CA5E-07FC-E347-2667-29345BE63296}"/>
              </a:ext>
            </a:extLst>
          </p:cNvPr>
          <p:cNvSpPr/>
          <p:nvPr/>
        </p:nvSpPr>
        <p:spPr>
          <a:xfrm>
            <a:off x="14278173" y="8283312"/>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50000"/>
            </a:schemeClr>
          </a:solidFill>
        </p:spPr>
        <p:txBody>
          <a:bodyPr wrap="square" lIns="0" tIns="0" rIns="0" bIns="0" rtlCol="0"/>
          <a:lstStyle/>
          <a:p>
            <a:endParaRPr/>
          </a:p>
        </p:txBody>
      </p:sp>
      <p:sp>
        <p:nvSpPr>
          <p:cNvPr id="25" name="object 7">
            <a:extLst>
              <a:ext uri="{FF2B5EF4-FFF2-40B4-BE49-F238E27FC236}">
                <a16:creationId xmlns:a16="http://schemas.microsoft.com/office/drawing/2014/main" id="{C9774C55-359C-61FD-7F84-B95C56455564}"/>
              </a:ext>
            </a:extLst>
          </p:cNvPr>
          <p:cNvSpPr/>
          <p:nvPr/>
        </p:nvSpPr>
        <p:spPr>
          <a:xfrm>
            <a:off x="14278173" y="0"/>
            <a:ext cx="2009775" cy="2006600"/>
          </a:xfrm>
          <a:custGeom>
            <a:avLst/>
            <a:gdLst/>
            <a:ahLst/>
            <a:cxnLst/>
            <a:rect l="l" t="t" r="r" b="b"/>
            <a:pathLst>
              <a:path w="2009775" h="2006600">
                <a:moveTo>
                  <a:pt x="0" y="2006498"/>
                </a:moveTo>
                <a:lnTo>
                  <a:pt x="0" y="0"/>
                </a:lnTo>
                <a:lnTo>
                  <a:pt x="2009774" y="0"/>
                </a:lnTo>
                <a:lnTo>
                  <a:pt x="2009774" y="2006498"/>
                </a:lnTo>
                <a:lnTo>
                  <a:pt x="0" y="2006498"/>
                </a:lnTo>
                <a:close/>
              </a:path>
            </a:pathLst>
          </a:custGeom>
          <a:solidFill>
            <a:schemeClr val="accent2">
              <a:lumMod val="50000"/>
            </a:schemeClr>
          </a:solidFill>
        </p:spPr>
        <p:txBody>
          <a:bodyPr wrap="square" lIns="0" tIns="0" rIns="0" bIns="0" rtlCol="0"/>
          <a:lstStyle/>
          <a:p>
            <a:endParaRPr/>
          </a:p>
        </p:txBody>
      </p:sp>
      <p:sp>
        <p:nvSpPr>
          <p:cNvPr id="26" name="object 4">
            <a:extLst>
              <a:ext uri="{FF2B5EF4-FFF2-40B4-BE49-F238E27FC236}">
                <a16:creationId xmlns:a16="http://schemas.microsoft.com/office/drawing/2014/main" id="{F16FE928-04DD-F1E9-8A61-9AAC1A9A5372}"/>
              </a:ext>
            </a:extLst>
          </p:cNvPr>
          <p:cNvSpPr/>
          <p:nvPr/>
        </p:nvSpPr>
        <p:spPr>
          <a:xfrm>
            <a:off x="16278225" y="6273537"/>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60000"/>
              <a:lumOff val="40000"/>
            </a:schemeClr>
          </a:solidFill>
        </p:spPr>
        <p:txBody>
          <a:bodyPr wrap="square" lIns="0" tIns="0" rIns="0" bIns="0" rtlCol="0"/>
          <a:lstStyle/>
          <a:p>
            <a:endParaRPr/>
          </a:p>
        </p:txBody>
      </p:sp>
      <p:pic>
        <p:nvPicPr>
          <p:cNvPr id="27" name="Graphic 26" descr="Bus">
            <a:extLst>
              <a:ext uri="{FF2B5EF4-FFF2-40B4-BE49-F238E27FC236}">
                <a16:creationId xmlns:a16="http://schemas.microsoft.com/office/drawing/2014/main" id="{43883AD9-480A-72D1-13B5-1A11DB27EC4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825912" y="6760547"/>
            <a:ext cx="914400" cy="914400"/>
          </a:xfrm>
          <a:prstGeom prst="rect">
            <a:avLst/>
          </a:prstGeom>
        </p:spPr>
      </p:pic>
      <p:pic>
        <p:nvPicPr>
          <p:cNvPr id="28" name="Picture 27">
            <a:extLst>
              <a:ext uri="{FF2B5EF4-FFF2-40B4-BE49-F238E27FC236}">
                <a16:creationId xmlns:a16="http://schemas.microsoft.com/office/drawing/2014/main" id="{6A037A93-40E9-8CB0-CF1D-0C8218EB03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822306" y="2541279"/>
            <a:ext cx="918006" cy="918006"/>
          </a:xfrm>
          <a:prstGeom prst="rect">
            <a:avLst/>
          </a:prstGeom>
        </p:spPr>
      </p:pic>
      <p:pic>
        <p:nvPicPr>
          <p:cNvPr id="29" name="Graphic 28" descr="Statistics RTL">
            <a:extLst>
              <a:ext uri="{FF2B5EF4-FFF2-40B4-BE49-F238E27FC236}">
                <a16:creationId xmlns:a16="http://schemas.microsoft.com/office/drawing/2014/main" id="{9E55AB1F-76F2-5FC0-F104-55C33AD70A0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4825860" y="546100"/>
            <a:ext cx="914400" cy="914400"/>
          </a:xfrm>
          <a:prstGeom prst="rect">
            <a:avLst/>
          </a:prstGeom>
        </p:spPr>
      </p:pic>
      <p:pic>
        <p:nvPicPr>
          <p:cNvPr id="30" name="Graphic 29" descr="Document">
            <a:extLst>
              <a:ext uri="{FF2B5EF4-FFF2-40B4-BE49-F238E27FC236}">
                <a16:creationId xmlns:a16="http://schemas.microsoft.com/office/drawing/2014/main" id="{177BE04F-EF1D-1343-01A7-DF90B94D500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4825860" y="8826500"/>
            <a:ext cx="914400" cy="914400"/>
          </a:xfrm>
          <a:prstGeom prst="rect">
            <a:avLst/>
          </a:prstGeom>
        </p:spPr>
      </p:pic>
      <mc:AlternateContent xmlns:mc="http://schemas.openxmlformats.org/markup-compatibility/2006" xmlns:p14="http://schemas.microsoft.com/office/powerpoint/2010/main">
        <mc:Choice Requires="p14">
          <p:contentPart p14:bwMode="auto" r:id="rId11">
            <p14:nvContentPartPr>
              <p14:cNvPr id="2" name="Ink 1">
                <a:extLst>
                  <a:ext uri="{FF2B5EF4-FFF2-40B4-BE49-F238E27FC236}">
                    <a16:creationId xmlns:a16="http://schemas.microsoft.com/office/drawing/2014/main" id="{050AC695-245A-2AEA-EA3A-20F234DECBAB}"/>
                  </a:ext>
                </a:extLst>
              </p14:cNvPr>
              <p14:cNvContentPartPr/>
              <p14:nvPr/>
            </p14:nvContentPartPr>
            <p14:xfrm>
              <a:off x="1647905" y="1239042"/>
              <a:ext cx="957240" cy="842400"/>
            </p14:xfrm>
          </p:contentPart>
        </mc:Choice>
        <mc:Fallback xmlns="">
          <p:pic>
            <p:nvPicPr>
              <p:cNvPr id="2" name="Ink 1">
                <a:extLst>
                  <a:ext uri="{FF2B5EF4-FFF2-40B4-BE49-F238E27FC236}">
                    <a16:creationId xmlns:a16="http://schemas.microsoft.com/office/drawing/2014/main" id="{050AC695-245A-2AEA-EA3A-20F234DECBAB}"/>
                  </a:ext>
                </a:extLst>
              </p:cNvPr>
              <p:cNvPicPr/>
              <p:nvPr/>
            </p:nvPicPr>
            <p:blipFill>
              <a:blip r:embed="rId12"/>
              <a:stretch>
                <a:fillRect/>
              </a:stretch>
            </p:blipFill>
            <p:spPr>
              <a:xfrm>
                <a:off x="1611905" y="1167011"/>
                <a:ext cx="1028880" cy="986101"/>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 name="Ink 3">
                <a:extLst>
                  <a:ext uri="{FF2B5EF4-FFF2-40B4-BE49-F238E27FC236}">
                    <a16:creationId xmlns:a16="http://schemas.microsoft.com/office/drawing/2014/main" id="{CCA9571A-4CA1-3FE5-C89D-4008AA17AFC3}"/>
                  </a:ext>
                </a:extLst>
              </p14:cNvPr>
              <p14:cNvContentPartPr/>
              <p14:nvPr/>
            </p14:nvContentPartPr>
            <p14:xfrm>
              <a:off x="1697225" y="123042"/>
              <a:ext cx="798840" cy="870480"/>
            </p14:xfrm>
          </p:contentPart>
        </mc:Choice>
        <mc:Fallback xmlns="">
          <p:pic>
            <p:nvPicPr>
              <p:cNvPr id="4" name="Ink 3">
                <a:extLst>
                  <a:ext uri="{FF2B5EF4-FFF2-40B4-BE49-F238E27FC236}">
                    <a16:creationId xmlns:a16="http://schemas.microsoft.com/office/drawing/2014/main" id="{CCA9571A-4CA1-3FE5-C89D-4008AA17AFC3}"/>
                  </a:ext>
                </a:extLst>
              </p:cNvPr>
              <p:cNvPicPr/>
              <p:nvPr/>
            </p:nvPicPr>
            <p:blipFill>
              <a:blip r:embed="rId14"/>
              <a:stretch>
                <a:fillRect/>
              </a:stretch>
            </p:blipFill>
            <p:spPr>
              <a:xfrm>
                <a:off x="1661225" y="51042"/>
                <a:ext cx="870480" cy="10141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5" name="Ink 4">
                <a:extLst>
                  <a:ext uri="{FF2B5EF4-FFF2-40B4-BE49-F238E27FC236}">
                    <a16:creationId xmlns:a16="http://schemas.microsoft.com/office/drawing/2014/main" id="{39DA5425-F246-D9C6-3667-D04B26E72CB6}"/>
                  </a:ext>
                </a:extLst>
              </p14:cNvPr>
              <p14:cNvContentPartPr/>
              <p14:nvPr/>
            </p14:nvContentPartPr>
            <p14:xfrm>
              <a:off x="485105" y="146802"/>
              <a:ext cx="2003760" cy="1904760"/>
            </p14:xfrm>
          </p:contentPart>
        </mc:Choice>
        <mc:Fallback xmlns="">
          <p:pic>
            <p:nvPicPr>
              <p:cNvPr id="5" name="Ink 4">
                <a:extLst>
                  <a:ext uri="{FF2B5EF4-FFF2-40B4-BE49-F238E27FC236}">
                    <a16:creationId xmlns:a16="http://schemas.microsoft.com/office/drawing/2014/main" id="{39DA5425-F246-D9C6-3667-D04B26E72CB6}"/>
                  </a:ext>
                </a:extLst>
              </p:cNvPr>
              <p:cNvPicPr/>
              <p:nvPr/>
            </p:nvPicPr>
            <p:blipFill>
              <a:blip r:embed="rId16"/>
              <a:stretch>
                <a:fillRect/>
              </a:stretch>
            </p:blipFill>
            <p:spPr>
              <a:xfrm>
                <a:off x="449105" y="74788"/>
                <a:ext cx="2075400" cy="2048427"/>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6" name="Ink 5">
                <a:extLst>
                  <a:ext uri="{FF2B5EF4-FFF2-40B4-BE49-F238E27FC236}">
                    <a16:creationId xmlns:a16="http://schemas.microsoft.com/office/drawing/2014/main" id="{393D6F27-6C50-8782-5494-1C549EAB1C3B}"/>
                  </a:ext>
                </a:extLst>
              </p14:cNvPr>
              <p14:cNvContentPartPr/>
              <p14:nvPr/>
            </p14:nvContentPartPr>
            <p14:xfrm>
              <a:off x="2397065" y="1136802"/>
              <a:ext cx="12960" cy="146880"/>
            </p14:xfrm>
          </p:contentPart>
        </mc:Choice>
        <mc:Fallback xmlns="">
          <p:pic>
            <p:nvPicPr>
              <p:cNvPr id="6" name="Ink 5">
                <a:extLst>
                  <a:ext uri="{FF2B5EF4-FFF2-40B4-BE49-F238E27FC236}">
                    <a16:creationId xmlns:a16="http://schemas.microsoft.com/office/drawing/2014/main" id="{393D6F27-6C50-8782-5494-1C549EAB1C3B}"/>
                  </a:ext>
                </a:extLst>
              </p:cNvPr>
              <p:cNvPicPr/>
              <p:nvPr/>
            </p:nvPicPr>
            <p:blipFill>
              <a:blip r:embed="rId18"/>
              <a:stretch>
                <a:fillRect/>
              </a:stretch>
            </p:blipFill>
            <p:spPr>
              <a:xfrm>
                <a:off x="2361065" y="1064978"/>
                <a:ext cx="84600" cy="290169"/>
              </a:xfrm>
              <a:prstGeom prst="rect">
                <a:avLst/>
              </a:prstGeom>
            </p:spPr>
          </p:pic>
        </mc:Fallback>
      </mc:AlternateContent>
      <p:sp>
        <p:nvSpPr>
          <p:cNvPr id="3" name="TextBox 2">
            <a:extLst>
              <a:ext uri="{FF2B5EF4-FFF2-40B4-BE49-F238E27FC236}">
                <a16:creationId xmlns:a16="http://schemas.microsoft.com/office/drawing/2014/main" id="{284057DA-7572-7960-E0CB-711412F6AA14}"/>
              </a:ext>
            </a:extLst>
          </p:cNvPr>
          <p:cNvSpPr txBox="1"/>
          <p:nvPr/>
        </p:nvSpPr>
        <p:spPr>
          <a:xfrm>
            <a:off x="2100439" y="2447274"/>
            <a:ext cx="13194431" cy="707886"/>
          </a:xfrm>
          <a:prstGeom prst="rect">
            <a:avLst/>
          </a:prstGeom>
          <a:noFill/>
        </p:spPr>
        <p:txBody>
          <a:bodyPr wrap="square" rtlCol="0">
            <a:spAutoFit/>
          </a:bodyPr>
          <a:lstStyle/>
          <a:p>
            <a:pPr algn="l"/>
            <a:r>
              <a:rPr lang="en-US" sz="2000" b="0" i="0" u="none" strike="noStrike" baseline="0" dirty="0">
                <a:solidFill>
                  <a:srgbClr val="000000"/>
                </a:solidFill>
                <a:latin typeface="Segoe UI" panose="020B0502040204020203" pitchFamily="34" charset="0"/>
                <a:cs typeface="Segoe UI" panose="020B0502040204020203" pitchFamily="34" charset="0"/>
              </a:rPr>
              <a:t>4. Categorize districts into three segments based on their stamp registration revenue generation during the fiscal year 2021 to 2022.</a:t>
            </a:r>
            <a:endParaRPr lang="en-US" sz="2000" dirty="0">
              <a:latin typeface="Segoe UI" panose="020B0502040204020203" pitchFamily="34" charset="0"/>
              <a:cs typeface="Segoe UI" panose="020B0502040204020203" pitchFamily="34" charset="0"/>
            </a:endParaRPr>
          </a:p>
        </p:txBody>
      </p:sp>
      <p:sp>
        <p:nvSpPr>
          <p:cNvPr id="12" name="object 4">
            <a:extLst>
              <a:ext uri="{FF2B5EF4-FFF2-40B4-BE49-F238E27FC236}">
                <a16:creationId xmlns:a16="http://schemas.microsoft.com/office/drawing/2014/main" id="{FF1319AD-7142-5FFC-2BCF-57B0A2D6C43B}"/>
              </a:ext>
            </a:extLst>
          </p:cNvPr>
          <p:cNvSpPr/>
          <p:nvPr/>
        </p:nvSpPr>
        <p:spPr>
          <a:xfrm rot="1787421">
            <a:off x="6827439" y="3082215"/>
            <a:ext cx="1201872" cy="495895"/>
          </a:xfrm>
          <a:custGeom>
            <a:avLst/>
            <a:gdLst/>
            <a:ahLst/>
            <a:cxnLst/>
            <a:rect l="l" t="t" r="r" b="b"/>
            <a:pathLst>
              <a:path w="2132329" h="876300">
                <a:moveTo>
                  <a:pt x="1122597" y="853122"/>
                </a:moveTo>
                <a:lnTo>
                  <a:pt x="1118712" y="837862"/>
                </a:lnTo>
                <a:lnTo>
                  <a:pt x="1120352" y="821693"/>
                </a:lnTo>
                <a:lnTo>
                  <a:pt x="1125658" y="805355"/>
                </a:lnTo>
                <a:lnTo>
                  <a:pt x="1157266" y="743212"/>
                </a:lnTo>
                <a:lnTo>
                  <a:pt x="1185054" y="700226"/>
                </a:lnTo>
                <a:lnTo>
                  <a:pt x="1217142" y="661744"/>
                </a:lnTo>
                <a:lnTo>
                  <a:pt x="1254537" y="628888"/>
                </a:lnTo>
                <a:lnTo>
                  <a:pt x="1298247" y="602774"/>
                </a:lnTo>
                <a:lnTo>
                  <a:pt x="1349278" y="584524"/>
                </a:lnTo>
                <a:lnTo>
                  <a:pt x="1466150" y="554850"/>
                </a:lnTo>
                <a:lnTo>
                  <a:pt x="1505159" y="545246"/>
                </a:lnTo>
                <a:lnTo>
                  <a:pt x="1581007" y="530950"/>
                </a:lnTo>
                <a:lnTo>
                  <a:pt x="1557621" y="513671"/>
                </a:lnTo>
                <a:lnTo>
                  <a:pt x="1493068" y="481899"/>
                </a:lnTo>
                <a:lnTo>
                  <a:pt x="1453166" y="467560"/>
                </a:lnTo>
                <a:lnTo>
                  <a:pt x="1409024" y="454353"/>
                </a:lnTo>
                <a:lnTo>
                  <a:pt x="1361274" y="442354"/>
                </a:lnTo>
                <a:lnTo>
                  <a:pt x="1310549" y="431641"/>
                </a:lnTo>
                <a:lnTo>
                  <a:pt x="1257482" y="422290"/>
                </a:lnTo>
                <a:lnTo>
                  <a:pt x="1202704" y="414375"/>
                </a:lnTo>
                <a:lnTo>
                  <a:pt x="1146848" y="407975"/>
                </a:lnTo>
                <a:lnTo>
                  <a:pt x="1090548" y="403165"/>
                </a:lnTo>
                <a:lnTo>
                  <a:pt x="1034435" y="400022"/>
                </a:lnTo>
                <a:lnTo>
                  <a:pt x="979142" y="398621"/>
                </a:lnTo>
                <a:lnTo>
                  <a:pt x="925302" y="399039"/>
                </a:lnTo>
                <a:lnTo>
                  <a:pt x="873546" y="401353"/>
                </a:lnTo>
                <a:lnTo>
                  <a:pt x="824509" y="405638"/>
                </a:lnTo>
                <a:lnTo>
                  <a:pt x="778821" y="411972"/>
                </a:lnTo>
                <a:lnTo>
                  <a:pt x="737116" y="420429"/>
                </a:lnTo>
                <a:lnTo>
                  <a:pt x="686810" y="433616"/>
                </a:lnTo>
                <a:lnTo>
                  <a:pt x="637623" y="448601"/>
                </a:lnTo>
                <a:lnTo>
                  <a:pt x="589548" y="465365"/>
                </a:lnTo>
                <a:lnTo>
                  <a:pt x="542577" y="483889"/>
                </a:lnTo>
                <a:lnTo>
                  <a:pt x="496701" y="504152"/>
                </a:lnTo>
                <a:lnTo>
                  <a:pt x="451913" y="526136"/>
                </a:lnTo>
                <a:lnTo>
                  <a:pt x="408204" y="549820"/>
                </a:lnTo>
                <a:lnTo>
                  <a:pt x="365567" y="575184"/>
                </a:lnTo>
                <a:lnTo>
                  <a:pt x="323993" y="602210"/>
                </a:lnTo>
                <a:lnTo>
                  <a:pt x="283475" y="630877"/>
                </a:lnTo>
                <a:lnTo>
                  <a:pt x="244004" y="661165"/>
                </a:lnTo>
                <a:lnTo>
                  <a:pt x="205573" y="693056"/>
                </a:lnTo>
                <a:lnTo>
                  <a:pt x="168173" y="726529"/>
                </a:lnTo>
                <a:lnTo>
                  <a:pt x="131796" y="761564"/>
                </a:lnTo>
                <a:lnTo>
                  <a:pt x="96435" y="798143"/>
                </a:lnTo>
                <a:lnTo>
                  <a:pt x="62081" y="836245"/>
                </a:lnTo>
                <a:lnTo>
                  <a:pt x="28726" y="875850"/>
                </a:lnTo>
                <a:lnTo>
                  <a:pt x="9044" y="860249"/>
                </a:lnTo>
                <a:lnTo>
                  <a:pt x="638" y="842368"/>
                </a:lnTo>
                <a:lnTo>
                  <a:pt x="0" y="823092"/>
                </a:lnTo>
                <a:lnTo>
                  <a:pt x="3620" y="803305"/>
                </a:lnTo>
                <a:lnTo>
                  <a:pt x="18483" y="749768"/>
                </a:lnTo>
                <a:lnTo>
                  <a:pt x="38693" y="698740"/>
                </a:lnTo>
                <a:lnTo>
                  <a:pt x="64965" y="650566"/>
                </a:lnTo>
                <a:lnTo>
                  <a:pt x="98017" y="605592"/>
                </a:lnTo>
                <a:lnTo>
                  <a:pt x="132011" y="567082"/>
                </a:lnTo>
                <a:lnTo>
                  <a:pt x="167156" y="530214"/>
                </a:lnTo>
                <a:lnTo>
                  <a:pt x="203432" y="494968"/>
                </a:lnTo>
                <a:lnTo>
                  <a:pt x="240819" y="461323"/>
                </a:lnTo>
                <a:lnTo>
                  <a:pt x="279296" y="429260"/>
                </a:lnTo>
                <a:lnTo>
                  <a:pt x="318841" y="398758"/>
                </a:lnTo>
                <a:lnTo>
                  <a:pt x="359435" y="369798"/>
                </a:lnTo>
                <a:lnTo>
                  <a:pt x="401057" y="342358"/>
                </a:lnTo>
                <a:lnTo>
                  <a:pt x="443686" y="316420"/>
                </a:lnTo>
                <a:lnTo>
                  <a:pt x="487301" y="291962"/>
                </a:lnTo>
                <a:lnTo>
                  <a:pt x="531882" y="268965"/>
                </a:lnTo>
                <a:lnTo>
                  <a:pt x="577408" y="247408"/>
                </a:lnTo>
                <a:lnTo>
                  <a:pt x="623858" y="227272"/>
                </a:lnTo>
                <a:lnTo>
                  <a:pt x="671213" y="208536"/>
                </a:lnTo>
                <a:lnTo>
                  <a:pt x="720293" y="191173"/>
                </a:lnTo>
                <a:lnTo>
                  <a:pt x="769517" y="176115"/>
                </a:lnTo>
                <a:lnTo>
                  <a:pt x="818879" y="163383"/>
                </a:lnTo>
                <a:lnTo>
                  <a:pt x="868370" y="152999"/>
                </a:lnTo>
                <a:lnTo>
                  <a:pt x="917982" y="144986"/>
                </a:lnTo>
                <a:lnTo>
                  <a:pt x="967708" y="139366"/>
                </a:lnTo>
                <a:lnTo>
                  <a:pt x="1017539" y="136160"/>
                </a:lnTo>
                <a:lnTo>
                  <a:pt x="1067469" y="135392"/>
                </a:lnTo>
                <a:lnTo>
                  <a:pt x="1117489" y="137082"/>
                </a:lnTo>
                <a:lnTo>
                  <a:pt x="1167592" y="141253"/>
                </a:lnTo>
                <a:lnTo>
                  <a:pt x="1217769" y="147927"/>
                </a:lnTo>
                <a:lnTo>
                  <a:pt x="1268013" y="157126"/>
                </a:lnTo>
                <a:lnTo>
                  <a:pt x="1318316" y="168873"/>
                </a:lnTo>
                <a:lnTo>
                  <a:pt x="1368671" y="183189"/>
                </a:lnTo>
                <a:lnTo>
                  <a:pt x="1415981" y="198244"/>
                </a:lnTo>
                <a:lnTo>
                  <a:pt x="1463189" y="213915"/>
                </a:lnTo>
                <a:lnTo>
                  <a:pt x="1557748" y="246578"/>
                </a:lnTo>
                <a:lnTo>
                  <a:pt x="1701632" y="296920"/>
                </a:lnTo>
                <a:lnTo>
                  <a:pt x="1688874" y="267575"/>
                </a:lnTo>
                <a:lnTo>
                  <a:pt x="1659013" y="209084"/>
                </a:lnTo>
                <a:lnTo>
                  <a:pt x="1647672" y="171258"/>
                </a:lnTo>
                <a:lnTo>
                  <a:pt x="1650063" y="137520"/>
                </a:lnTo>
                <a:lnTo>
                  <a:pt x="1666731" y="101610"/>
                </a:lnTo>
                <a:lnTo>
                  <a:pt x="1698222" y="57265"/>
                </a:lnTo>
                <a:lnTo>
                  <a:pt x="1751310" y="0"/>
                </a:lnTo>
                <a:lnTo>
                  <a:pt x="1778746" y="35045"/>
                </a:lnTo>
                <a:lnTo>
                  <a:pt x="1960875" y="286017"/>
                </a:lnTo>
                <a:lnTo>
                  <a:pt x="2019584" y="365871"/>
                </a:lnTo>
                <a:lnTo>
                  <a:pt x="2079120" y="445104"/>
                </a:lnTo>
                <a:lnTo>
                  <a:pt x="2109303" y="484407"/>
                </a:lnTo>
                <a:lnTo>
                  <a:pt x="2124833" y="509634"/>
                </a:lnTo>
                <a:lnTo>
                  <a:pt x="2131921" y="533614"/>
                </a:lnTo>
                <a:lnTo>
                  <a:pt x="2131802" y="557303"/>
                </a:lnTo>
                <a:lnTo>
                  <a:pt x="2125711" y="581655"/>
                </a:lnTo>
                <a:lnTo>
                  <a:pt x="2103815" y="629157"/>
                </a:lnTo>
                <a:lnTo>
                  <a:pt x="2074624" y="671677"/>
                </a:lnTo>
                <a:lnTo>
                  <a:pt x="2040206" y="710115"/>
                </a:lnTo>
                <a:lnTo>
                  <a:pt x="2002631" y="745366"/>
                </a:lnTo>
                <a:lnTo>
                  <a:pt x="1965069" y="758827"/>
                </a:lnTo>
                <a:lnTo>
                  <a:pt x="1942196" y="760091"/>
                </a:lnTo>
                <a:lnTo>
                  <a:pt x="1920064" y="759697"/>
                </a:lnTo>
                <a:lnTo>
                  <a:pt x="1869068" y="758129"/>
                </a:lnTo>
                <a:lnTo>
                  <a:pt x="1818125" y="757380"/>
                </a:lnTo>
                <a:lnTo>
                  <a:pt x="1767240" y="757476"/>
                </a:lnTo>
                <a:lnTo>
                  <a:pt x="1716418" y="758448"/>
                </a:lnTo>
                <a:lnTo>
                  <a:pt x="1665663" y="760322"/>
                </a:lnTo>
                <a:lnTo>
                  <a:pt x="1614979" y="763128"/>
                </a:lnTo>
                <a:lnTo>
                  <a:pt x="1564371" y="766895"/>
                </a:lnTo>
                <a:lnTo>
                  <a:pt x="1513842" y="771650"/>
                </a:lnTo>
                <a:lnTo>
                  <a:pt x="1463397" y="777422"/>
                </a:lnTo>
                <a:lnTo>
                  <a:pt x="1413040" y="784239"/>
                </a:lnTo>
                <a:lnTo>
                  <a:pt x="1362776" y="792131"/>
                </a:lnTo>
                <a:lnTo>
                  <a:pt x="1312609" y="801124"/>
                </a:lnTo>
                <a:lnTo>
                  <a:pt x="1265974" y="811697"/>
                </a:lnTo>
                <a:lnTo>
                  <a:pt x="1219276" y="824666"/>
                </a:lnTo>
                <a:lnTo>
                  <a:pt x="1171741" y="838864"/>
                </a:lnTo>
                <a:lnTo>
                  <a:pt x="1122597" y="853122"/>
                </a:lnTo>
                <a:close/>
              </a:path>
            </a:pathLst>
          </a:custGeom>
          <a:solidFill>
            <a:schemeClr val="accent6">
              <a:lumMod val="50000"/>
            </a:schemeClr>
          </a:solidFill>
        </p:spPr>
        <p:txBody>
          <a:bodyPr wrap="square" lIns="0" tIns="0" rIns="0" bIns="0" rtlCol="0"/>
          <a:lstStyle/>
          <a:p>
            <a:endParaRPr dirty="0"/>
          </a:p>
        </p:txBody>
      </p:sp>
      <p:sp>
        <p:nvSpPr>
          <p:cNvPr id="11" name="object 7">
            <a:extLst>
              <a:ext uri="{FF2B5EF4-FFF2-40B4-BE49-F238E27FC236}">
                <a16:creationId xmlns:a16="http://schemas.microsoft.com/office/drawing/2014/main" id="{371A902A-4289-49DD-8880-2091372C6429}"/>
              </a:ext>
            </a:extLst>
          </p:cNvPr>
          <p:cNvSpPr/>
          <p:nvPr/>
        </p:nvSpPr>
        <p:spPr>
          <a:xfrm>
            <a:off x="8112590" y="3332785"/>
            <a:ext cx="4308010" cy="6870764"/>
          </a:xfrm>
          <a:custGeom>
            <a:avLst/>
            <a:gdLst/>
            <a:ahLst/>
            <a:cxnLst/>
            <a:rect l="l" t="t" r="r" b="b"/>
            <a:pathLst>
              <a:path w="2009775" h="2006600">
                <a:moveTo>
                  <a:pt x="0" y="2006498"/>
                </a:moveTo>
                <a:lnTo>
                  <a:pt x="0" y="0"/>
                </a:lnTo>
                <a:lnTo>
                  <a:pt x="2009774" y="0"/>
                </a:lnTo>
                <a:lnTo>
                  <a:pt x="2009774" y="2006498"/>
                </a:lnTo>
                <a:lnTo>
                  <a:pt x="0" y="2006498"/>
                </a:lnTo>
                <a:close/>
              </a:path>
            </a:pathLst>
          </a:custGeom>
          <a:solidFill>
            <a:schemeClr val="accent2">
              <a:lumMod val="50000"/>
            </a:schemeClr>
          </a:solidFill>
        </p:spPr>
        <p:txBody>
          <a:bodyPr wrap="square" lIns="0" tIns="0" rIns="0" bIns="0" rtlCol="0"/>
          <a:lstStyle/>
          <a:p>
            <a:endParaRPr/>
          </a:p>
        </p:txBody>
      </p:sp>
      <p:pic>
        <p:nvPicPr>
          <p:cNvPr id="9" name="Picture 8">
            <a:extLst>
              <a:ext uri="{FF2B5EF4-FFF2-40B4-BE49-F238E27FC236}">
                <a16:creationId xmlns:a16="http://schemas.microsoft.com/office/drawing/2014/main" id="{BBBD8144-5D21-CC95-5194-F32955FB5DDE}"/>
              </a:ext>
            </a:extLst>
          </p:cNvPr>
          <p:cNvPicPr>
            <a:picLocks noChangeAspect="1"/>
          </p:cNvPicPr>
          <p:nvPr/>
        </p:nvPicPr>
        <p:blipFill rotWithShape="1">
          <a:blip r:embed="rId19"/>
          <a:srcRect t="7244" r="11882" b="5321"/>
          <a:stretch/>
        </p:blipFill>
        <p:spPr>
          <a:xfrm>
            <a:off x="8198426" y="3431026"/>
            <a:ext cx="4136337" cy="6659039"/>
          </a:xfrm>
          <a:prstGeom prst="rect">
            <a:avLst/>
          </a:prstGeom>
        </p:spPr>
      </p:pic>
      <p:sp>
        <p:nvSpPr>
          <p:cNvPr id="15" name="TextBox 14">
            <a:extLst>
              <a:ext uri="{FF2B5EF4-FFF2-40B4-BE49-F238E27FC236}">
                <a16:creationId xmlns:a16="http://schemas.microsoft.com/office/drawing/2014/main" id="{8DA24781-0AAE-62E6-B07F-F5D67D758EC2}"/>
              </a:ext>
            </a:extLst>
          </p:cNvPr>
          <p:cNvSpPr txBox="1"/>
          <p:nvPr/>
        </p:nvSpPr>
        <p:spPr>
          <a:xfrm>
            <a:off x="2968974" y="3952654"/>
            <a:ext cx="3810000" cy="1848006"/>
          </a:xfrm>
          <a:prstGeom prst="rect">
            <a:avLst/>
          </a:prstGeom>
          <a:solidFill>
            <a:schemeClr val="accent6">
              <a:lumMod val="20000"/>
              <a:lumOff val="80000"/>
              <a:alpha val="96000"/>
            </a:schemeClr>
          </a:solidFill>
        </p:spPr>
        <p:txBody>
          <a:bodyPr wrap="square" rtlCol="0">
            <a:spAutoFit/>
          </a:bodyPr>
          <a:lstStyle/>
          <a:p>
            <a:r>
              <a:rPr lang="en-US" b="1" dirty="0"/>
              <a:t>Conditional Formatting based on Stamp registration revenue :</a:t>
            </a:r>
          </a:p>
          <a:p>
            <a:pPr>
              <a:lnSpc>
                <a:spcPct val="150000"/>
              </a:lnSpc>
            </a:pPr>
            <a:r>
              <a:rPr lang="en-US" dirty="0"/>
              <a:t>          🔶	 -  0 to 1 billion</a:t>
            </a:r>
          </a:p>
          <a:p>
            <a:pPr>
              <a:lnSpc>
                <a:spcPct val="150000"/>
              </a:lnSpc>
            </a:pPr>
            <a:r>
              <a:rPr lang="en-US" dirty="0"/>
              <a:t>	 -  1 to 10 billion</a:t>
            </a:r>
          </a:p>
          <a:p>
            <a:pPr>
              <a:lnSpc>
                <a:spcPct val="150000"/>
              </a:lnSpc>
            </a:pPr>
            <a:r>
              <a:rPr lang="en-US" dirty="0"/>
              <a:t>          🟢   -  Above 10 billion</a:t>
            </a:r>
            <a:endParaRPr lang="en-IN" dirty="0"/>
          </a:p>
        </p:txBody>
      </p:sp>
      <p:sp>
        <p:nvSpPr>
          <p:cNvPr id="16" name="Isosceles Triangle 15">
            <a:extLst>
              <a:ext uri="{FF2B5EF4-FFF2-40B4-BE49-F238E27FC236}">
                <a16:creationId xmlns:a16="http://schemas.microsoft.com/office/drawing/2014/main" id="{4DED674D-19D3-B797-7732-E1024AACDD7E}"/>
              </a:ext>
            </a:extLst>
          </p:cNvPr>
          <p:cNvSpPr/>
          <p:nvPr/>
        </p:nvSpPr>
        <p:spPr>
          <a:xfrm>
            <a:off x="3581400" y="5038383"/>
            <a:ext cx="275984" cy="210233"/>
          </a:xfrm>
          <a:prstGeom prst="triangle">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0C0FEAA7-8787-6A8B-C1EF-F4F99FDC65F2}"/>
              </a:ext>
            </a:extLst>
          </p:cNvPr>
          <p:cNvSpPr txBox="1"/>
          <p:nvPr/>
        </p:nvSpPr>
        <p:spPr>
          <a:xfrm>
            <a:off x="2968974" y="6435306"/>
            <a:ext cx="3810000" cy="3139321"/>
          </a:xfrm>
          <a:prstGeom prst="rect">
            <a:avLst/>
          </a:prstGeom>
          <a:solidFill>
            <a:schemeClr val="accent6">
              <a:lumMod val="20000"/>
              <a:lumOff val="80000"/>
              <a:alpha val="96000"/>
            </a:schemeClr>
          </a:solidFill>
        </p:spPr>
        <p:txBody>
          <a:bodyPr wrap="square" rtlCol="0">
            <a:spAutoFit/>
          </a:bodyPr>
          <a:lstStyle/>
          <a:p>
            <a:r>
              <a:rPr lang="en-US" dirty="0">
                <a:latin typeface="Segoe UI Semibold" panose="020B0702040204020203" pitchFamily="34" charset="0"/>
                <a:cs typeface="Segoe UI Semibold" panose="020B0702040204020203" pitchFamily="34" charset="0"/>
              </a:rPr>
              <a:t>Top 3 Districts with high revenue</a:t>
            </a:r>
            <a:r>
              <a:rPr lang="en-US" dirty="0"/>
              <a:t>:</a:t>
            </a:r>
          </a:p>
          <a:p>
            <a:pPr marL="285750" indent="-285750">
              <a:buFont typeface="Wingdings" panose="05000000000000000000" pitchFamily="2" charset="2"/>
              <a:buChar char="§"/>
            </a:pPr>
            <a:r>
              <a:rPr lang="en-US" dirty="0"/>
              <a:t>Rangareddy</a:t>
            </a:r>
          </a:p>
          <a:p>
            <a:pPr marL="285750" indent="-285750">
              <a:buFont typeface="Wingdings" panose="05000000000000000000" pitchFamily="2" charset="2"/>
              <a:buChar char="§"/>
            </a:pPr>
            <a:r>
              <a:rPr lang="en-US" dirty="0"/>
              <a:t>Medchal Malkajgiri</a:t>
            </a:r>
          </a:p>
          <a:p>
            <a:pPr marL="285750" indent="-285750">
              <a:buFont typeface="Wingdings" panose="05000000000000000000" pitchFamily="2" charset="2"/>
              <a:buChar char="§"/>
            </a:pPr>
            <a:r>
              <a:rPr lang="en-US" dirty="0"/>
              <a:t>Hyderabad</a:t>
            </a:r>
          </a:p>
          <a:p>
            <a:endParaRPr lang="en-US" dirty="0"/>
          </a:p>
          <a:p>
            <a:r>
              <a:rPr lang="en-US" dirty="0">
                <a:latin typeface="Segoe UI Semibold" panose="020B0702040204020203" pitchFamily="34" charset="0"/>
                <a:cs typeface="Segoe UI Semibold" panose="020B0702040204020203" pitchFamily="34" charset="0"/>
              </a:rPr>
              <a:t>Bottom 3 Districts with Low revenue</a:t>
            </a:r>
            <a:r>
              <a:rPr lang="en-US" dirty="0"/>
              <a:t>:</a:t>
            </a:r>
          </a:p>
          <a:p>
            <a:pPr marL="285750" indent="-285750">
              <a:buFont typeface="Wingdings" panose="05000000000000000000" pitchFamily="2" charset="2"/>
              <a:buChar char="§"/>
            </a:pPr>
            <a:r>
              <a:rPr lang="en-US" dirty="0"/>
              <a:t>Kumurambheem Asifabad</a:t>
            </a:r>
          </a:p>
          <a:p>
            <a:pPr marL="285750" indent="-285750">
              <a:buFont typeface="Wingdings" panose="05000000000000000000" pitchFamily="2" charset="2"/>
              <a:buChar char="§"/>
            </a:pPr>
            <a:r>
              <a:rPr lang="en-US" dirty="0"/>
              <a:t>Mulugu</a:t>
            </a:r>
          </a:p>
          <a:p>
            <a:pPr marL="285750" indent="-285750">
              <a:buFont typeface="Wingdings" panose="05000000000000000000" pitchFamily="2" charset="2"/>
              <a:buChar char="§"/>
            </a:pPr>
            <a:r>
              <a:rPr lang="en-US" dirty="0"/>
              <a:t>Warangal</a:t>
            </a:r>
          </a:p>
          <a:p>
            <a:endParaRPr lang="en-IN" dirty="0"/>
          </a:p>
        </p:txBody>
      </p:sp>
    </p:spTree>
    <p:extLst>
      <p:ext uri="{BB962C8B-B14F-4D97-AF65-F5344CB8AC3E}">
        <p14:creationId xmlns:p14="http://schemas.microsoft.com/office/powerpoint/2010/main" val="14688053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2184</TotalTime>
  <Words>2367</Words>
  <Application>Microsoft Office PowerPoint</Application>
  <PresentationFormat>Custom</PresentationFormat>
  <Paragraphs>210</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Consolas</vt:lpstr>
      <vt:lpstr>Segoe UI</vt:lpstr>
      <vt:lpstr>Segoe UI Semibold</vt:lpstr>
      <vt:lpstr>Wingdings</vt:lpstr>
      <vt:lpstr>Office Theme</vt:lpstr>
      <vt:lpstr>PowerPoint Presentation</vt:lpstr>
      <vt:lpstr>Table of Contents</vt:lpstr>
      <vt:lpstr>Introduction</vt:lpstr>
      <vt:lpstr>Objective</vt:lpstr>
      <vt:lpstr>Tools Used</vt:lpstr>
      <vt:lpstr>Stamp and Document  Registration </vt:lpstr>
      <vt:lpstr>Stamp and Document  Registration </vt:lpstr>
      <vt:lpstr>Stamp and Document  Registration </vt:lpstr>
      <vt:lpstr>Stamp and Document  Registration </vt:lpstr>
      <vt:lpstr>Transportation (Vehicle Sales Analysis) </vt:lpstr>
      <vt:lpstr>Transportation (Vehicle Sales Analysis) </vt:lpstr>
      <vt:lpstr>Transportation (Vehicle Sales Analysis) </vt:lpstr>
      <vt:lpstr>Industrial Project Approval and Self Certification System</vt:lpstr>
      <vt:lpstr>Industrial Project Approval and Self Certification System</vt:lpstr>
      <vt:lpstr>Industrial Project Approval and Self Certification System</vt:lpstr>
      <vt:lpstr>Industrial Project Approval and Self Certification System</vt:lpstr>
      <vt:lpstr>Industrial Project Approval and Self Certification System</vt:lpstr>
      <vt:lpstr>Secondary Research</vt:lpstr>
      <vt:lpstr>Secondary Research</vt:lpstr>
      <vt:lpstr>Secondary Research</vt:lpstr>
      <vt:lpstr>Secondary Research</vt:lpstr>
      <vt:lpstr>Secondary Research</vt:lpstr>
      <vt:lpstr>Secondary Research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Ad_Hoc Insights</dc:title>
  <dc:creator>Aryan Sharma</dc:creator>
  <cp:keywords>DAFYrWw7qf0,BAFYrf3LAuA</cp:keywords>
  <cp:lastModifiedBy>Malissa Liana Rodrigues</cp:lastModifiedBy>
  <cp:revision>16</cp:revision>
  <dcterms:created xsi:type="dcterms:W3CDTF">2023-09-27T05:53:52Z</dcterms:created>
  <dcterms:modified xsi:type="dcterms:W3CDTF">2024-06-23T07:48:39Z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2023-02-26T00:00:00Z</vt:filetime>
  </property>
  <property fmtid="{D5CDD505-2E9C-101B-9397-08002B2CF9AE}" pid="3" name="Creator">
    <vt:lpwstr>Canva</vt:lpwstr>
  </property>
  <property fmtid="{D5CDD505-2E9C-101B-9397-08002B2CF9AE}" pid="4" name="LastSaved">
    <vt:filetime>2023-09-27T00:00:00Z</vt:filetime>
  </property>
</Properties>
</file>