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3" d="100"/>
          <a:sy n="233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92" t="24047" r="6356" b="19207"/>
          <a:stretch/>
        </p:blipFill>
        <p:spPr>
          <a:xfrm>
            <a:off x="392441" y="1945802"/>
            <a:ext cx="8170394" cy="3243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255" y="1749587"/>
            <a:ext cx="228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R=1 Normal GRE</a:t>
            </a:r>
          </a:p>
          <a:p>
            <a:r>
              <a:rPr lang="en-US" dirty="0"/>
              <a:t>1x1x2 mm @ </a:t>
            </a:r>
            <a:r>
              <a:rPr lang="en-US" dirty="0" smtClean="0"/>
              <a:t>7T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4" t="31924" r="7011" b="19493"/>
          <a:stretch/>
        </p:blipFill>
        <p:spPr>
          <a:xfrm>
            <a:off x="659518" y="2395918"/>
            <a:ext cx="7843360" cy="2776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255" y="1749587"/>
            <a:ext cx="228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R=4x3 Normal GRE</a:t>
            </a:r>
          </a:p>
          <a:p>
            <a:r>
              <a:rPr lang="en-US" dirty="0"/>
              <a:t>1x1x2 mm @ </a:t>
            </a:r>
            <a:r>
              <a:rPr lang="en-US" dirty="0" smtClean="0"/>
              <a:t>7T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43" t="27076" r="3614" b="21973"/>
          <a:stretch/>
        </p:blipFill>
        <p:spPr>
          <a:xfrm>
            <a:off x="790332" y="2118919"/>
            <a:ext cx="8023228" cy="2911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255" y="1749587"/>
            <a:ext cx="228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R=1 Wave</a:t>
            </a:r>
          </a:p>
          <a:p>
            <a:r>
              <a:rPr lang="en-US" dirty="0"/>
              <a:t>1x1x2 mm @ </a:t>
            </a:r>
            <a:r>
              <a:rPr lang="en-US" dirty="0" smtClean="0"/>
              <a:t>7T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524" t="30628" r="2540" b="15010"/>
          <a:stretch/>
        </p:blipFill>
        <p:spPr>
          <a:xfrm>
            <a:off x="779430" y="2321882"/>
            <a:ext cx="8132240" cy="310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255" y="1749587"/>
            <a:ext cx="228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R=4x3 Wave</a:t>
            </a:r>
          </a:p>
          <a:p>
            <a:r>
              <a:rPr lang="en-US" dirty="0" smtClean="0"/>
              <a:t>1x1x2 mm @ 7T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3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34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>Martinos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berkin bilgic</dc:creator>
  <cp:lastModifiedBy>berkin bilgic</cp:lastModifiedBy>
  <cp:revision>3</cp:revision>
  <dcterms:created xsi:type="dcterms:W3CDTF">2015-12-09T18:19:59Z</dcterms:created>
  <dcterms:modified xsi:type="dcterms:W3CDTF">2015-12-09T18:22:44Z</dcterms:modified>
</cp:coreProperties>
</file>