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sunami.aap.coo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Tsunamis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 Anthony Alix-Pham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Merci!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Merci de votre m’avoir écouté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Qu'est-ce qu'un tsunami ?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Un tsunami est une série de vagues géantes causées par un déplacement soudain de l'eau, généralement dans l'océan.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Causes des tsunamis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Les tsunamis peuvent être causés par :</a:t>
            </a:r>
          </a:p>
          <a:p>
            <a:pPr/>
            <a:r>
              <a:t>- Séismes sous-marins (le plus courant)</a:t>
            </a:r>
          </a:p>
          <a:p>
            <a:pPr/>
            <a:r>
              <a:t>- Éruptions volcaniques sous-marines</a:t>
            </a:r>
          </a:p>
          <a:p>
            <a:pPr/>
            <a:r>
              <a:t>- Glissements de terrain sous-marins</a:t>
            </a:r>
          </a:p>
          <a:p>
            <a:pPr/>
            <a:r>
              <a:t>- Impacts de météorites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Comment se forment les tsunamis ?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Un séisme ou une explosion sous-marine déplace une grande quantité d'eau.</a:t>
            </a:r>
          </a:p>
          <a:p>
            <a:pPr/>
            <a:r>
              <a:t>2. Des vagues géantes se forment et se déplacent à grande vitesse à travers l'océan.</a:t>
            </a:r>
          </a:p>
          <a:p>
            <a:pPr/>
            <a:r>
              <a:t>3. Les vagues ralentissent et augmentent en hauteur en approchant des côtes.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effets des tsunamis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Destruction des bâtiments et des infrastructures</a:t>
            </a:r>
          </a:p>
          <a:p>
            <a:pPr/>
            <a:r>
              <a:t>Inondations massives</a:t>
            </a:r>
          </a:p>
          <a:p>
            <a:pPr/>
            <a:r>
              <a:t>Perte de vies humaines et d'animaux</a:t>
            </a:r>
          </a:p>
          <a:p>
            <a:pPr/>
            <a:r>
              <a:t>Dommages à l'environnement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 se protéger des tsunamis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9455" indent="-219455" defTabSz="292607">
              <a:spcBef>
                <a:spcPts val="400"/>
              </a:spcBef>
              <a:defRPr sz="2048"/>
            </a:pPr>
            <a:r>
              <a:t>Avant :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Connaître les signaux d'alerte des tsunamis (recul soudain de la mer, tremblements de terre)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Écouter les informations et suivre les instructions des autorités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Pendant :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Évacuer immédiatement les zones côtières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Se rendre sur les hauteurs ou les zones sûres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Après :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Éviter les zones endommagées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Suivre les consignes des secouristes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Faits intéressants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Les vagues de tsunami peuvent atteindre jusqu'à 30 mètres de hauteur.</a:t>
            </a:r>
          </a:p>
          <a:p>
            <a:pPr/>
            <a:r>
              <a:t>Le tsunami le plus meurtrier enregistré est celui de l'océan Indien en 2004.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Les tsunamis sont des phénomènes naturels puissants et dangereux. En connaissant les causes et les mesures de sécurité, nous pouvons nous protéger et sauver des vies.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 et Questions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Voyons une démonstration</a:t>
            </a:r>
          </a:p>
          <a:p>
            <a:pPr lvl="1" marL="800100" indent="-342900"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https://tsunami.aap.cool</a:t>
            </a:r>
            <a:br/>
          </a:p>
          <a:p>
            <a:pPr/>
            <a:r>
              <a:t>Avez-vous des questions sur les tsunamis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