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43" autoAdjust="0"/>
    <p:restoredTop sz="94660"/>
  </p:normalViewPr>
  <p:slideViewPr>
    <p:cSldViewPr>
      <p:cViewPr varScale="1">
        <p:scale>
          <a:sx n="83" d="100"/>
          <a:sy n="83" d="100"/>
        </p:scale>
        <p:origin x="94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C995B-004D-4728-82C8-BCB5E3517528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772D4-AB74-45C2-AD44-AFE2C05F7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E1C-0E54-440A-88EE-83046035326B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254B-E6A8-4C50-9F0E-3011E601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E1C-0E54-440A-88EE-83046035326B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254B-E6A8-4C50-9F0E-3011E601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E1C-0E54-440A-88EE-83046035326B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254B-E6A8-4C50-9F0E-3011E601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E1C-0E54-440A-88EE-83046035326B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254B-E6A8-4C50-9F0E-3011E601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E1C-0E54-440A-88EE-83046035326B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254B-E6A8-4C50-9F0E-3011E601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E1C-0E54-440A-88EE-83046035326B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254B-E6A8-4C50-9F0E-3011E601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E1C-0E54-440A-88EE-83046035326B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254B-E6A8-4C50-9F0E-3011E601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E1C-0E54-440A-88EE-83046035326B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254B-E6A8-4C50-9F0E-3011E601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E1C-0E54-440A-88EE-83046035326B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254B-E6A8-4C50-9F0E-3011E601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E1C-0E54-440A-88EE-83046035326B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254B-E6A8-4C50-9F0E-3011E601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7E1C-0E54-440A-88EE-83046035326B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254B-E6A8-4C50-9F0E-3011E601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7E1C-0E54-440A-88EE-83046035326B}" type="datetimeFigureOut">
              <a:rPr lang="en-US" smtClean="0"/>
              <a:pPr/>
              <a:t>3/11/2017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D254B-E6A8-4C50-9F0E-3011E601F7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2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Scientific </a:t>
            </a:r>
            <a:r>
              <a:rPr lang="en-US" sz="4000" dirty="0" smtClean="0"/>
              <a:t>Method &amp; Engineering </a:t>
            </a:r>
            <a:r>
              <a:rPr lang="en-US" sz="4000" dirty="0" smtClean="0"/>
              <a:t>Design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271094"/>
              </p:ext>
            </p:extLst>
          </p:nvPr>
        </p:nvGraphicFramePr>
        <p:xfrm>
          <a:off x="304800" y="1676400"/>
          <a:ext cx="8534402" cy="4886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267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8960">
                <a:tc>
                  <a:txBody>
                    <a:bodyPr/>
                    <a:lstStyle/>
                    <a:p>
                      <a:r>
                        <a:rPr lang="en-US" sz="2200" b="1" u="sng" dirty="0"/>
                        <a:t>The Scientific Method </a:t>
                      </a:r>
                      <a:endParaRPr lang="en-US" sz="22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200" b="1" u="sng" dirty="0"/>
                        <a:t>The Engineering Design Process </a:t>
                      </a:r>
                      <a:endParaRPr lang="en-US" sz="2200" b="1" u="sng" dirty="0">
                        <a:solidFill>
                          <a:srgbClr val="FF0000"/>
                        </a:solidFill>
                      </a:endParaRP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200" dirty="0"/>
                        <a:t>State your question </a:t>
                      </a: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Define the problem 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200" dirty="0"/>
                        <a:t>Do background research </a:t>
                      </a: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Do background research 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en-US" sz="2200" dirty="0"/>
                        <a:t>Formulate your hypothesis, identify variables </a:t>
                      </a: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Specify requirements 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r>
                        <a:rPr lang="en-US" sz="2200" dirty="0"/>
                        <a:t>Design experiment, establish procedure </a:t>
                      </a: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Create alternative solutions, choose the best one and develop it 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en-US" sz="2200" dirty="0"/>
                        <a:t>Test your hypothesis by doing an experiment </a:t>
                      </a: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Build a prototype </a:t>
                      </a:r>
                      <a:r>
                        <a:rPr lang="en-US" sz="2200" dirty="0" smtClean="0"/>
                        <a:t>to test your idea</a:t>
                      </a:r>
                      <a:endParaRPr lang="en-US" sz="2200" dirty="0"/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r>
                        <a:rPr lang="en-US" sz="2200"/>
                        <a:t>Analyze your results and draw conclusions </a:t>
                      </a: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Test and redesign as necessary 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200"/>
                        <a:t>Communicate results </a:t>
                      </a:r>
                    </a:p>
                  </a:txBody>
                  <a:tcPr marL="81280" marR="81280" marT="40640" marB="4064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Communicate results </a:t>
                      </a:r>
                    </a:p>
                  </a:txBody>
                  <a:tcPr marL="81280" marR="81280" marT="40640" marB="4064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77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Scientific Method &amp; Engineering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</dc:creator>
  <cp:lastModifiedBy>Ali Ali Yousuf</cp:lastModifiedBy>
  <cp:revision>40</cp:revision>
  <dcterms:created xsi:type="dcterms:W3CDTF">2012-07-01T14:50:05Z</dcterms:created>
  <dcterms:modified xsi:type="dcterms:W3CDTF">2017-03-12T01:14:21Z</dcterms:modified>
</cp:coreProperties>
</file>