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100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16BA9-09F6-E44E-9281-2C85268B2D81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F17925-05AE-9743-91BC-3ECF52519E56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13E1F46-13FC-D147-B779-981F91F79E68}" type="parTrans" cxnId="{7B179255-238D-624E-9727-075CA0493615}">
      <dgm:prSet/>
      <dgm:spPr/>
      <dgm:t>
        <a:bodyPr/>
        <a:lstStyle/>
        <a:p>
          <a:endParaRPr lang="en-US"/>
        </a:p>
      </dgm:t>
    </dgm:pt>
    <dgm:pt modelId="{919A8DB8-A6DC-2844-BF36-905BEE77B7DD}" type="sibTrans" cxnId="{7B179255-238D-624E-9727-075CA0493615}">
      <dgm:prSet/>
      <dgm:spPr/>
      <dgm:t>
        <a:bodyPr/>
        <a:lstStyle/>
        <a:p>
          <a:endParaRPr lang="en-US"/>
        </a:p>
      </dgm:t>
    </dgm:pt>
    <dgm:pt modelId="{52F146AA-7D06-FB4B-AD85-60DFC4E9BE96}">
      <dgm:prSet phldrT="[Text]"/>
      <dgm:spPr/>
      <dgm:t>
        <a:bodyPr/>
        <a:lstStyle/>
        <a:p>
          <a:r>
            <a:rPr lang="en-US" dirty="0" smtClean="0"/>
            <a:t>Adapt</a:t>
          </a:r>
          <a:endParaRPr lang="en-US" dirty="0"/>
        </a:p>
      </dgm:t>
    </dgm:pt>
    <dgm:pt modelId="{BE605C68-CF72-8948-A86C-7EBEBC656AE9}" type="parTrans" cxnId="{DDBCAE4D-E48F-424F-A38F-76CB2650B35C}">
      <dgm:prSet/>
      <dgm:spPr/>
      <dgm:t>
        <a:bodyPr/>
        <a:lstStyle/>
        <a:p>
          <a:endParaRPr lang="en-US"/>
        </a:p>
      </dgm:t>
    </dgm:pt>
    <dgm:pt modelId="{C65B70E0-46EF-A34A-AB90-445193BF930F}" type="sibTrans" cxnId="{DDBCAE4D-E48F-424F-A38F-76CB2650B35C}">
      <dgm:prSet/>
      <dgm:spPr/>
      <dgm:t>
        <a:bodyPr/>
        <a:lstStyle/>
        <a:p>
          <a:endParaRPr lang="en-US"/>
        </a:p>
      </dgm:t>
    </dgm:pt>
    <dgm:pt modelId="{6F5E68B5-341C-A145-AA03-B3C1830EDEB7}">
      <dgm:prSet phldrT="[Text]"/>
      <dgm:spPr/>
      <dgm:t>
        <a:bodyPr/>
        <a:lstStyle/>
        <a:p>
          <a:r>
            <a:rPr lang="en-US" dirty="0" smtClean="0"/>
            <a:t>Sample</a:t>
          </a:r>
          <a:endParaRPr lang="en-US" dirty="0"/>
        </a:p>
      </dgm:t>
    </dgm:pt>
    <dgm:pt modelId="{0FD8E0C9-ED1B-2B4C-964A-FC9B676C114E}" type="parTrans" cxnId="{F3CE981D-7F9A-0040-8584-50228ACFFFDA}">
      <dgm:prSet/>
      <dgm:spPr/>
      <dgm:t>
        <a:bodyPr/>
        <a:lstStyle/>
        <a:p>
          <a:endParaRPr lang="en-US"/>
        </a:p>
      </dgm:t>
    </dgm:pt>
    <dgm:pt modelId="{5ECA0900-97DB-6949-A767-AFA67DC332D7}" type="sibTrans" cxnId="{F3CE981D-7F9A-0040-8584-50228ACFFFDA}">
      <dgm:prSet/>
      <dgm:spPr/>
      <dgm:t>
        <a:bodyPr/>
        <a:lstStyle/>
        <a:p>
          <a:endParaRPr lang="en-US"/>
        </a:p>
      </dgm:t>
    </dgm:pt>
    <dgm:pt modelId="{D65D8864-9107-A44D-97FE-73712CE0D097}">
      <dgm:prSet phldrT="[Text]"/>
      <dgm:spPr/>
      <dgm:t>
        <a:bodyPr/>
        <a:lstStyle/>
        <a:p>
          <a:r>
            <a:rPr lang="en-US" dirty="0" smtClean="0"/>
            <a:t>Refinement</a:t>
          </a:r>
          <a:endParaRPr lang="en-US" dirty="0"/>
        </a:p>
      </dgm:t>
    </dgm:pt>
    <dgm:pt modelId="{D9DFBBB3-2002-A84E-8499-2E9C28C76A24}" type="sibTrans" cxnId="{E494F614-202A-7449-AC4F-26E9481FEA8F}">
      <dgm:prSet/>
      <dgm:spPr/>
      <dgm:t>
        <a:bodyPr/>
        <a:lstStyle/>
        <a:p>
          <a:endParaRPr lang="en-US"/>
        </a:p>
      </dgm:t>
    </dgm:pt>
    <dgm:pt modelId="{802582C4-9F63-7D49-9C34-B8C771CE2C3C}" type="parTrans" cxnId="{E494F614-202A-7449-AC4F-26E9481FEA8F}">
      <dgm:prSet/>
      <dgm:spPr/>
      <dgm:t>
        <a:bodyPr/>
        <a:lstStyle/>
        <a:p>
          <a:endParaRPr lang="en-US"/>
        </a:p>
      </dgm:t>
    </dgm:pt>
    <dgm:pt modelId="{1237B5A2-6C05-2040-8DBA-96B88C07936C}" type="pres">
      <dgm:prSet presAssocID="{1BB16BA9-09F6-E44E-9281-2C85268B2D8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84E0B-3297-6741-A0BA-668B966357AB}" type="pres">
      <dgm:prSet presAssocID="{D65D8864-9107-A44D-97FE-73712CE0D097}" presName="centerShape" presStyleLbl="node0" presStyleIdx="0" presStyleCnt="1"/>
      <dgm:spPr/>
      <dgm:t>
        <a:bodyPr/>
        <a:lstStyle/>
        <a:p>
          <a:endParaRPr lang="en-US"/>
        </a:p>
      </dgm:t>
    </dgm:pt>
    <dgm:pt modelId="{1F6DDE22-BDB2-2043-8082-9A4018BF04C0}" type="pres">
      <dgm:prSet presAssocID="{6F5E68B5-341C-A145-AA03-B3C1830EDE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19F52-9B22-0143-9CF4-7108B0FBE833}" type="pres">
      <dgm:prSet presAssocID="{6F5E68B5-341C-A145-AA03-B3C1830EDEB7}" presName="dummy" presStyleCnt="0"/>
      <dgm:spPr/>
    </dgm:pt>
    <dgm:pt modelId="{04735AD4-1468-CA41-97CC-A31B674BE0B8}" type="pres">
      <dgm:prSet presAssocID="{5ECA0900-97DB-6949-A767-AFA67DC332D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132EDF4-B8FA-7649-B5AA-46BA1EE699F8}" type="pres">
      <dgm:prSet presAssocID="{4AF17925-05AE-9743-91BC-3ECF52519E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29028-02DC-7041-9448-F1362B742000}" type="pres">
      <dgm:prSet presAssocID="{4AF17925-05AE-9743-91BC-3ECF52519E56}" presName="dummy" presStyleCnt="0"/>
      <dgm:spPr/>
    </dgm:pt>
    <dgm:pt modelId="{8E95350A-0C71-D44C-BF00-D46A3E009766}" type="pres">
      <dgm:prSet presAssocID="{919A8DB8-A6DC-2844-BF36-905BEE77B7D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C7323EB-B60D-9341-91AF-FABA1CC33721}" type="pres">
      <dgm:prSet presAssocID="{52F146AA-7D06-FB4B-AD85-60DFC4E9BE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56FC1-6130-EB49-BA00-C6F3BD86E476}" type="pres">
      <dgm:prSet presAssocID="{52F146AA-7D06-FB4B-AD85-60DFC4E9BE96}" presName="dummy" presStyleCnt="0"/>
      <dgm:spPr/>
    </dgm:pt>
    <dgm:pt modelId="{149DB8FC-F5C1-5B45-AE25-4928D7D98648}" type="pres">
      <dgm:prSet presAssocID="{C65B70E0-46EF-A34A-AB90-445193BF930F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2DD16F5-3EA4-E346-B299-6C8557B0ECC3}" type="presOf" srcId="{5ECA0900-97DB-6949-A767-AFA67DC332D7}" destId="{04735AD4-1468-CA41-97CC-A31B674BE0B8}" srcOrd="0" destOrd="0" presId="urn:microsoft.com/office/officeart/2005/8/layout/radial6"/>
    <dgm:cxn modelId="{DDBCAE4D-E48F-424F-A38F-76CB2650B35C}" srcId="{D65D8864-9107-A44D-97FE-73712CE0D097}" destId="{52F146AA-7D06-FB4B-AD85-60DFC4E9BE96}" srcOrd="2" destOrd="0" parTransId="{BE605C68-CF72-8948-A86C-7EBEBC656AE9}" sibTransId="{C65B70E0-46EF-A34A-AB90-445193BF930F}"/>
    <dgm:cxn modelId="{77365C20-900B-634B-B141-5149FC31518E}" type="presOf" srcId="{4AF17925-05AE-9743-91BC-3ECF52519E56}" destId="{5132EDF4-B8FA-7649-B5AA-46BA1EE699F8}" srcOrd="0" destOrd="0" presId="urn:microsoft.com/office/officeart/2005/8/layout/radial6"/>
    <dgm:cxn modelId="{E494F614-202A-7449-AC4F-26E9481FEA8F}" srcId="{1BB16BA9-09F6-E44E-9281-2C85268B2D81}" destId="{D65D8864-9107-A44D-97FE-73712CE0D097}" srcOrd="0" destOrd="0" parTransId="{802582C4-9F63-7D49-9C34-B8C771CE2C3C}" sibTransId="{D9DFBBB3-2002-A84E-8499-2E9C28C76A24}"/>
    <dgm:cxn modelId="{7B179255-238D-624E-9727-075CA0493615}" srcId="{D65D8864-9107-A44D-97FE-73712CE0D097}" destId="{4AF17925-05AE-9743-91BC-3ECF52519E56}" srcOrd="1" destOrd="0" parTransId="{413E1F46-13FC-D147-B779-981F91F79E68}" sibTransId="{919A8DB8-A6DC-2844-BF36-905BEE77B7DD}"/>
    <dgm:cxn modelId="{9446B8B2-CFF1-D546-BD23-1DDCF5E403FA}" type="presOf" srcId="{D65D8864-9107-A44D-97FE-73712CE0D097}" destId="{A4B84E0B-3297-6741-A0BA-668B966357AB}" srcOrd="0" destOrd="0" presId="urn:microsoft.com/office/officeart/2005/8/layout/radial6"/>
    <dgm:cxn modelId="{F3CE981D-7F9A-0040-8584-50228ACFFFDA}" srcId="{D65D8864-9107-A44D-97FE-73712CE0D097}" destId="{6F5E68B5-341C-A145-AA03-B3C1830EDEB7}" srcOrd="0" destOrd="0" parTransId="{0FD8E0C9-ED1B-2B4C-964A-FC9B676C114E}" sibTransId="{5ECA0900-97DB-6949-A767-AFA67DC332D7}"/>
    <dgm:cxn modelId="{30630746-70C2-6A45-B11D-E7945AD7907A}" type="presOf" srcId="{6F5E68B5-341C-A145-AA03-B3C1830EDEB7}" destId="{1F6DDE22-BDB2-2043-8082-9A4018BF04C0}" srcOrd="0" destOrd="0" presId="urn:microsoft.com/office/officeart/2005/8/layout/radial6"/>
    <dgm:cxn modelId="{A919BCEF-8F9E-8643-AE0C-D1E2F97D9E33}" type="presOf" srcId="{C65B70E0-46EF-A34A-AB90-445193BF930F}" destId="{149DB8FC-F5C1-5B45-AE25-4928D7D98648}" srcOrd="0" destOrd="0" presId="urn:microsoft.com/office/officeart/2005/8/layout/radial6"/>
    <dgm:cxn modelId="{FCA104D3-9F6F-5C4F-BE6F-A6887BF4E7E9}" type="presOf" srcId="{1BB16BA9-09F6-E44E-9281-2C85268B2D81}" destId="{1237B5A2-6C05-2040-8DBA-96B88C07936C}" srcOrd="0" destOrd="0" presId="urn:microsoft.com/office/officeart/2005/8/layout/radial6"/>
    <dgm:cxn modelId="{AF28253C-3E7D-F84E-8E75-D612B032597A}" type="presOf" srcId="{919A8DB8-A6DC-2844-BF36-905BEE77B7DD}" destId="{8E95350A-0C71-D44C-BF00-D46A3E009766}" srcOrd="0" destOrd="0" presId="urn:microsoft.com/office/officeart/2005/8/layout/radial6"/>
    <dgm:cxn modelId="{51966E09-57E7-6D42-8B9A-0A6CD0ED6C6B}" type="presOf" srcId="{52F146AA-7D06-FB4B-AD85-60DFC4E9BE96}" destId="{5C7323EB-B60D-9341-91AF-FABA1CC33721}" srcOrd="0" destOrd="0" presId="urn:microsoft.com/office/officeart/2005/8/layout/radial6"/>
    <dgm:cxn modelId="{FB691D90-1726-2740-A0C3-6F8C97472096}" type="presParOf" srcId="{1237B5A2-6C05-2040-8DBA-96B88C07936C}" destId="{A4B84E0B-3297-6741-A0BA-668B966357AB}" srcOrd="0" destOrd="0" presId="urn:microsoft.com/office/officeart/2005/8/layout/radial6"/>
    <dgm:cxn modelId="{7795FBD1-BB41-664E-98E9-0CAEB383430B}" type="presParOf" srcId="{1237B5A2-6C05-2040-8DBA-96B88C07936C}" destId="{1F6DDE22-BDB2-2043-8082-9A4018BF04C0}" srcOrd="1" destOrd="0" presId="urn:microsoft.com/office/officeart/2005/8/layout/radial6"/>
    <dgm:cxn modelId="{440D691E-170E-6E4E-B615-ABDD0D6CAC2A}" type="presParOf" srcId="{1237B5A2-6C05-2040-8DBA-96B88C07936C}" destId="{99319F52-9B22-0143-9CF4-7108B0FBE833}" srcOrd="2" destOrd="0" presId="urn:microsoft.com/office/officeart/2005/8/layout/radial6"/>
    <dgm:cxn modelId="{4F4DF154-4120-0840-BB04-D9C26B947779}" type="presParOf" srcId="{1237B5A2-6C05-2040-8DBA-96B88C07936C}" destId="{04735AD4-1468-CA41-97CC-A31B674BE0B8}" srcOrd="3" destOrd="0" presId="urn:microsoft.com/office/officeart/2005/8/layout/radial6"/>
    <dgm:cxn modelId="{66BF19D9-1EA9-4546-BAC7-C47731711D71}" type="presParOf" srcId="{1237B5A2-6C05-2040-8DBA-96B88C07936C}" destId="{5132EDF4-B8FA-7649-B5AA-46BA1EE699F8}" srcOrd="4" destOrd="0" presId="urn:microsoft.com/office/officeart/2005/8/layout/radial6"/>
    <dgm:cxn modelId="{44B23C8A-BCAE-4341-A86A-B9AB8D040DD5}" type="presParOf" srcId="{1237B5A2-6C05-2040-8DBA-96B88C07936C}" destId="{C4029028-02DC-7041-9448-F1362B742000}" srcOrd="5" destOrd="0" presId="urn:microsoft.com/office/officeart/2005/8/layout/radial6"/>
    <dgm:cxn modelId="{52E0650C-9467-5E4D-BFE7-BBA52A898F93}" type="presParOf" srcId="{1237B5A2-6C05-2040-8DBA-96B88C07936C}" destId="{8E95350A-0C71-D44C-BF00-D46A3E009766}" srcOrd="6" destOrd="0" presId="urn:microsoft.com/office/officeart/2005/8/layout/radial6"/>
    <dgm:cxn modelId="{21F8C1C8-AD95-AC4C-8B51-0722470C5300}" type="presParOf" srcId="{1237B5A2-6C05-2040-8DBA-96B88C07936C}" destId="{5C7323EB-B60D-9341-91AF-FABA1CC33721}" srcOrd="7" destOrd="0" presId="urn:microsoft.com/office/officeart/2005/8/layout/radial6"/>
    <dgm:cxn modelId="{6666DB16-CB21-284B-B92D-1C827D8F772B}" type="presParOf" srcId="{1237B5A2-6C05-2040-8DBA-96B88C07936C}" destId="{14F56FC1-6130-EB49-BA00-C6F3BD86E476}" srcOrd="8" destOrd="0" presId="urn:microsoft.com/office/officeart/2005/8/layout/radial6"/>
    <dgm:cxn modelId="{8F39191D-9773-9E4A-BCAD-CCBD460914CE}" type="presParOf" srcId="{1237B5A2-6C05-2040-8DBA-96B88C07936C}" destId="{149DB8FC-F5C1-5B45-AE25-4928D7D9864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16BA9-09F6-E44E-9281-2C85268B2D81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F17925-05AE-9743-91BC-3ECF52519E56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13E1F46-13FC-D147-B779-981F91F79E68}" type="parTrans" cxnId="{7B179255-238D-624E-9727-075CA0493615}">
      <dgm:prSet/>
      <dgm:spPr/>
      <dgm:t>
        <a:bodyPr/>
        <a:lstStyle/>
        <a:p>
          <a:endParaRPr lang="en-US"/>
        </a:p>
      </dgm:t>
    </dgm:pt>
    <dgm:pt modelId="{919A8DB8-A6DC-2844-BF36-905BEE77B7DD}" type="sibTrans" cxnId="{7B179255-238D-624E-9727-075CA0493615}">
      <dgm:prSet/>
      <dgm:spPr/>
      <dgm:t>
        <a:bodyPr/>
        <a:lstStyle/>
        <a:p>
          <a:endParaRPr lang="en-US"/>
        </a:p>
      </dgm:t>
    </dgm:pt>
    <dgm:pt modelId="{52F146AA-7D06-FB4B-AD85-60DFC4E9BE96}">
      <dgm:prSet phldrT="[Text]"/>
      <dgm:spPr/>
      <dgm:t>
        <a:bodyPr/>
        <a:lstStyle/>
        <a:p>
          <a:r>
            <a:rPr lang="en-US" dirty="0" smtClean="0"/>
            <a:t>Synthesize</a:t>
          </a:r>
          <a:endParaRPr lang="en-US" dirty="0"/>
        </a:p>
      </dgm:t>
    </dgm:pt>
    <dgm:pt modelId="{BE605C68-CF72-8948-A86C-7EBEBC656AE9}" type="parTrans" cxnId="{DDBCAE4D-E48F-424F-A38F-76CB2650B35C}">
      <dgm:prSet/>
      <dgm:spPr/>
      <dgm:t>
        <a:bodyPr/>
        <a:lstStyle/>
        <a:p>
          <a:endParaRPr lang="en-US"/>
        </a:p>
      </dgm:t>
    </dgm:pt>
    <dgm:pt modelId="{C65B70E0-46EF-A34A-AB90-445193BF930F}" type="sibTrans" cxnId="{DDBCAE4D-E48F-424F-A38F-76CB2650B35C}">
      <dgm:prSet/>
      <dgm:spPr/>
      <dgm:t>
        <a:bodyPr/>
        <a:lstStyle/>
        <a:p>
          <a:endParaRPr lang="en-US"/>
        </a:p>
      </dgm:t>
    </dgm:pt>
    <dgm:pt modelId="{6F5E68B5-341C-A145-AA03-B3C1830EDEB7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0FD8E0C9-ED1B-2B4C-964A-FC9B676C114E}" type="parTrans" cxnId="{F3CE981D-7F9A-0040-8584-50228ACFFFDA}">
      <dgm:prSet/>
      <dgm:spPr/>
      <dgm:t>
        <a:bodyPr/>
        <a:lstStyle/>
        <a:p>
          <a:endParaRPr lang="en-US"/>
        </a:p>
      </dgm:t>
    </dgm:pt>
    <dgm:pt modelId="{5ECA0900-97DB-6949-A767-AFA67DC332D7}" type="sibTrans" cxnId="{F3CE981D-7F9A-0040-8584-50228ACFFFDA}">
      <dgm:prSet/>
      <dgm:spPr/>
      <dgm:t>
        <a:bodyPr/>
        <a:lstStyle/>
        <a:p>
          <a:endParaRPr lang="en-US"/>
        </a:p>
      </dgm:t>
    </dgm:pt>
    <dgm:pt modelId="{D65D8864-9107-A44D-97FE-73712CE0D097}">
      <dgm:prSet phldrT="[Text]"/>
      <dgm:spPr/>
      <dgm:t>
        <a:bodyPr/>
        <a:lstStyle/>
        <a:p>
          <a:r>
            <a:rPr lang="en-US" dirty="0" smtClean="0"/>
            <a:t>Scientific discovery through data science</a:t>
          </a:r>
          <a:endParaRPr lang="en-US" dirty="0"/>
        </a:p>
      </dgm:t>
    </dgm:pt>
    <dgm:pt modelId="{D9DFBBB3-2002-A84E-8499-2E9C28C76A24}" type="sibTrans" cxnId="{E494F614-202A-7449-AC4F-26E9481FEA8F}">
      <dgm:prSet/>
      <dgm:spPr/>
      <dgm:t>
        <a:bodyPr/>
        <a:lstStyle/>
        <a:p>
          <a:endParaRPr lang="en-US"/>
        </a:p>
      </dgm:t>
    </dgm:pt>
    <dgm:pt modelId="{802582C4-9F63-7D49-9C34-B8C771CE2C3C}" type="parTrans" cxnId="{E494F614-202A-7449-AC4F-26E9481FEA8F}">
      <dgm:prSet/>
      <dgm:spPr/>
      <dgm:t>
        <a:bodyPr/>
        <a:lstStyle/>
        <a:p>
          <a:endParaRPr lang="en-US"/>
        </a:p>
      </dgm:t>
    </dgm:pt>
    <dgm:pt modelId="{1237B5A2-6C05-2040-8DBA-96B88C07936C}" type="pres">
      <dgm:prSet presAssocID="{1BB16BA9-09F6-E44E-9281-2C85268B2D8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84E0B-3297-6741-A0BA-668B966357AB}" type="pres">
      <dgm:prSet presAssocID="{D65D8864-9107-A44D-97FE-73712CE0D097}" presName="centerShape" presStyleLbl="node0" presStyleIdx="0" presStyleCnt="1"/>
      <dgm:spPr/>
      <dgm:t>
        <a:bodyPr/>
        <a:lstStyle/>
        <a:p>
          <a:endParaRPr lang="en-US"/>
        </a:p>
      </dgm:t>
    </dgm:pt>
    <dgm:pt modelId="{1F6DDE22-BDB2-2043-8082-9A4018BF04C0}" type="pres">
      <dgm:prSet presAssocID="{6F5E68B5-341C-A145-AA03-B3C1830EDE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19F52-9B22-0143-9CF4-7108B0FBE833}" type="pres">
      <dgm:prSet presAssocID="{6F5E68B5-341C-A145-AA03-B3C1830EDEB7}" presName="dummy" presStyleCnt="0"/>
      <dgm:spPr/>
    </dgm:pt>
    <dgm:pt modelId="{04735AD4-1468-CA41-97CC-A31B674BE0B8}" type="pres">
      <dgm:prSet presAssocID="{5ECA0900-97DB-6949-A767-AFA67DC332D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132EDF4-B8FA-7649-B5AA-46BA1EE699F8}" type="pres">
      <dgm:prSet presAssocID="{4AF17925-05AE-9743-91BC-3ECF52519E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29028-02DC-7041-9448-F1362B742000}" type="pres">
      <dgm:prSet presAssocID="{4AF17925-05AE-9743-91BC-3ECF52519E56}" presName="dummy" presStyleCnt="0"/>
      <dgm:spPr/>
    </dgm:pt>
    <dgm:pt modelId="{8E95350A-0C71-D44C-BF00-D46A3E009766}" type="pres">
      <dgm:prSet presAssocID="{919A8DB8-A6DC-2844-BF36-905BEE77B7D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C7323EB-B60D-9341-91AF-FABA1CC33721}" type="pres">
      <dgm:prSet presAssocID="{52F146AA-7D06-FB4B-AD85-60DFC4E9BE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56FC1-6130-EB49-BA00-C6F3BD86E476}" type="pres">
      <dgm:prSet presAssocID="{52F146AA-7D06-FB4B-AD85-60DFC4E9BE96}" presName="dummy" presStyleCnt="0"/>
      <dgm:spPr/>
    </dgm:pt>
    <dgm:pt modelId="{149DB8FC-F5C1-5B45-AE25-4928D7D98648}" type="pres">
      <dgm:prSet presAssocID="{C65B70E0-46EF-A34A-AB90-445193BF930F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DBCAE4D-E48F-424F-A38F-76CB2650B35C}" srcId="{D65D8864-9107-A44D-97FE-73712CE0D097}" destId="{52F146AA-7D06-FB4B-AD85-60DFC4E9BE96}" srcOrd="2" destOrd="0" parTransId="{BE605C68-CF72-8948-A86C-7EBEBC656AE9}" sibTransId="{C65B70E0-46EF-A34A-AB90-445193BF930F}"/>
    <dgm:cxn modelId="{30B69C90-AC96-6A4D-961C-4927CEA91AC5}" type="presOf" srcId="{919A8DB8-A6DC-2844-BF36-905BEE77B7DD}" destId="{8E95350A-0C71-D44C-BF00-D46A3E009766}" srcOrd="0" destOrd="0" presId="urn:microsoft.com/office/officeart/2005/8/layout/radial6"/>
    <dgm:cxn modelId="{034F8619-2E9D-134F-8DFF-8D76C5FEBD83}" type="presOf" srcId="{D65D8864-9107-A44D-97FE-73712CE0D097}" destId="{A4B84E0B-3297-6741-A0BA-668B966357AB}" srcOrd="0" destOrd="0" presId="urn:microsoft.com/office/officeart/2005/8/layout/radial6"/>
    <dgm:cxn modelId="{321503C9-9527-1E44-9F99-94918A601570}" type="presOf" srcId="{5ECA0900-97DB-6949-A767-AFA67DC332D7}" destId="{04735AD4-1468-CA41-97CC-A31B674BE0B8}" srcOrd="0" destOrd="0" presId="urn:microsoft.com/office/officeart/2005/8/layout/radial6"/>
    <dgm:cxn modelId="{A7B6153E-4FBE-C54C-B1A0-5007367B7315}" type="presOf" srcId="{1BB16BA9-09F6-E44E-9281-2C85268B2D81}" destId="{1237B5A2-6C05-2040-8DBA-96B88C07936C}" srcOrd="0" destOrd="0" presId="urn:microsoft.com/office/officeart/2005/8/layout/radial6"/>
    <dgm:cxn modelId="{E494F614-202A-7449-AC4F-26E9481FEA8F}" srcId="{1BB16BA9-09F6-E44E-9281-2C85268B2D81}" destId="{D65D8864-9107-A44D-97FE-73712CE0D097}" srcOrd="0" destOrd="0" parTransId="{802582C4-9F63-7D49-9C34-B8C771CE2C3C}" sibTransId="{D9DFBBB3-2002-A84E-8499-2E9C28C76A24}"/>
    <dgm:cxn modelId="{7B179255-238D-624E-9727-075CA0493615}" srcId="{D65D8864-9107-A44D-97FE-73712CE0D097}" destId="{4AF17925-05AE-9743-91BC-3ECF52519E56}" srcOrd="1" destOrd="0" parTransId="{413E1F46-13FC-D147-B779-981F91F79E68}" sibTransId="{919A8DB8-A6DC-2844-BF36-905BEE77B7DD}"/>
    <dgm:cxn modelId="{19CB8DF9-4704-AE4C-8DDD-3E57C013C50F}" type="presOf" srcId="{4AF17925-05AE-9743-91BC-3ECF52519E56}" destId="{5132EDF4-B8FA-7649-B5AA-46BA1EE699F8}" srcOrd="0" destOrd="0" presId="urn:microsoft.com/office/officeart/2005/8/layout/radial6"/>
    <dgm:cxn modelId="{F3CE981D-7F9A-0040-8584-50228ACFFFDA}" srcId="{D65D8864-9107-A44D-97FE-73712CE0D097}" destId="{6F5E68B5-341C-A145-AA03-B3C1830EDEB7}" srcOrd="0" destOrd="0" parTransId="{0FD8E0C9-ED1B-2B4C-964A-FC9B676C114E}" sibTransId="{5ECA0900-97DB-6949-A767-AFA67DC332D7}"/>
    <dgm:cxn modelId="{0A0F9F6B-4ED3-3E45-8873-D4FBBFF7BF74}" type="presOf" srcId="{C65B70E0-46EF-A34A-AB90-445193BF930F}" destId="{149DB8FC-F5C1-5B45-AE25-4928D7D98648}" srcOrd="0" destOrd="0" presId="urn:microsoft.com/office/officeart/2005/8/layout/radial6"/>
    <dgm:cxn modelId="{727318BC-4AEE-0341-9BC4-B869459F862E}" type="presOf" srcId="{6F5E68B5-341C-A145-AA03-B3C1830EDEB7}" destId="{1F6DDE22-BDB2-2043-8082-9A4018BF04C0}" srcOrd="0" destOrd="0" presId="urn:microsoft.com/office/officeart/2005/8/layout/radial6"/>
    <dgm:cxn modelId="{64D5D312-5EFF-0E40-B5C9-5708764CE0D4}" type="presOf" srcId="{52F146AA-7D06-FB4B-AD85-60DFC4E9BE96}" destId="{5C7323EB-B60D-9341-91AF-FABA1CC33721}" srcOrd="0" destOrd="0" presId="urn:microsoft.com/office/officeart/2005/8/layout/radial6"/>
    <dgm:cxn modelId="{B1C85FB7-B265-F448-851F-52B8722C62B9}" type="presParOf" srcId="{1237B5A2-6C05-2040-8DBA-96B88C07936C}" destId="{A4B84E0B-3297-6741-A0BA-668B966357AB}" srcOrd="0" destOrd="0" presId="urn:microsoft.com/office/officeart/2005/8/layout/radial6"/>
    <dgm:cxn modelId="{8C03F7A8-1317-524F-AF24-7F1328B072D9}" type="presParOf" srcId="{1237B5A2-6C05-2040-8DBA-96B88C07936C}" destId="{1F6DDE22-BDB2-2043-8082-9A4018BF04C0}" srcOrd="1" destOrd="0" presId="urn:microsoft.com/office/officeart/2005/8/layout/radial6"/>
    <dgm:cxn modelId="{25CFCD86-025F-A442-A528-026A3610713E}" type="presParOf" srcId="{1237B5A2-6C05-2040-8DBA-96B88C07936C}" destId="{99319F52-9B22-0143-9CF4-7108B0FBE833}" srcOrd="2" destOrd="0" presId="urn:microsoft.com/office/officeart/2005/8/layout/radial6"/>
    <dgm:cxn modelId="{D99222D5-9F5E-8F41-BCB5-5CA7879C6EBA}" type="presParOf" srcId="{1237B5A2-6C05-2040-8DBA-96B88C07936C}" destId="{04735AD4-1468-CA41-97CC-A31B674BE0B8}" srcOrd="3" destOrd="0" presId="urn:microsoft.com/office/officeart/2005/8/layout/radial6"/>
    <dgm:cxn modelId="{86CC4C61-91FC-FC4B-AAEE-16EC883CF890}" type="presParOf" srcId="{1237B5A2-6C05-2040-8DBA-96B88C07936C}" destId="{5132EDF4-B8FA-7649-B5AA-46BA1EE699F8}" srcOrd="4" destOrd="0" presId="urn:microsoft.com/office/officeart/2005/8/layout/radial6"/>
    <dgm:cxn modelId="{ECB8E30A-8E9D-AC4B-B766-EF871EBD950D}" type="presParOf" srcId="{1237B5A2-6C05-2040-8DBA-96B88C07936C}" destId="{C4029028-02DC-7041-9448-F1362B742000}" srcOrd="5" destOrd="0" presId="urn:microsoft.com/office/officeart/2005/8/layout/radial6"/>
    <dgm:cxn modelId="{83A90D81-B702-724C-BD8F-1D9AA0947AA7}" type="presParOf" srcId="{1237B5A2-6C05-2040-8DBA-96B88C07936C}" destId="{8E95350A-0C71-D44C-BF00-D46A3E009766}" srcOrd="6" destOrd="0" presId="urn:microsoft.com/office/officeart/2005/8/layout/radial6"/>
    <dgm:cxn modelId="{C297EF93-E188-FD4C-B59B-7A9917553F25}" type="presParOf" srcId="{1237B5A2-6C05-2040-8DBA-96B88C07936C}" destId="{5C7323EB-B60D-9341-91AF-FABA1CC33721}" srcOrd="7" destOrd="0" presId="urn:microsoft.com/office/officeart/2005/8/layout/radial6"/>
    <dgm:cxn modelId="{6EC927AE-EB53-C04D-9C64-DC783D3A1E93}" type="presParOf" srcId="{1237B5A2-6C05-2040-8DBA-96B88C07936C}" destId="{14F56FC1-6130-EB49-BA00-C6F3BD86E476}" srcOrd="8" destOrd="0" presId="urn:microsoft.com/office/officeart/2005/8/layout/radial6"/>
    <dgm:cxn modelId="{013BFA85-88AB-4648-B96D-D6CA6F7BF955}" type="presParOf" srcId="{1237B5A2-6C05-2040-8DBA-96B88C07936C}" destId="{149DB8FC-F5C1-5B45-AE25-4928D7D9864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DB8FC-F5C1-5B45-AE25-4928D7D9864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5350A-0C71-D44C-BF00-D46A3E009766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35AD4-1468-CA41-97CC-A31B674BE0B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4E0B-3297-6741-A0BA-668B966357AB}">
      <dsp:nvSpPr>
        <dsp:cNvPr id="0" name=""/>
        <dsp:cNvSpPr/>
      </dsp:nvSpPr>
      <dsp:spPr>
        <a:xfrm>
          <a:off x="1768717" y="1083108"/>
          <a:ext cx="1188374" cy="118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Refinement</a:t>
          </a:r>
          <a:endParaRPr lang="en-US" sz="1300" kern="1200" dirty="0"/>
        </a:p>
      </dsp:txBody>
      <dsp:txXfrm>
        <a:off x="1942750" y="1257141"/>
        <a:ext cx="840308" cy="840308"/>
      </dsp:txXfrm>
    </dsp:sp>
    <dsp:sp modelId="{1F6DDE22-BDB2-2043-8082-9A4018BF04C0}">
      <dsp:nvSpPr>
        <dsp:cNvPr id="0" name=""/>
        <dsp:cNvSpPr/>
      </dsp:nvSpPr>
      <dsp:spPr>
        <a:xfrm>
          <a:off x="1946973" y="1441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Sample</a:t>
          </a:r>
          <a:endParaRPr lang="en-US" sz="1300" kern="1200" dirty="0"/>
        </a:p>
      </dsp:txBody>
      <dsp:txXfrm>
        <a:off x="2068796" y="123264"/>
        <a:ext cx="588216" cy="588216"/>
      </dsp:txXfrm>
    </dsp:sp>
    <dsp:sp modelId="{5132EDF4-B8FA-7649-B5AA-46BA1EE699F8}">
      <dsp:nvSpPr>
        <dsp:cNvPr id="0" name=""/>
        <dsp:cNvSpPr/>
      </dsp:nvSpPr>
      <dsp:spPr>
        <a:xfrm>
          <a:off x="303809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Analyze</a:t>
          </a:r>
          <a:endParaRPr lang="en-US" sz="1300" kern="1200" dirty="0"/>
        </a:p>
      </dsp:txBody>
      <dsp:txXfrm>
        <a:off x="3159921" y="2013149"/>
        <a:ext cx="588216" cy="588216"/>
      </dsp:txXfrm>
    </dsp:sp>
    <dsp:sp modelId="{5C7323EB-B60D-9341-91AF-FABA1CC33721}">
      <dsp:nvSpPr>
        <dsp:cNvPr id="0" name=""/>
        <dsp:cNvSpPr/>
      </dsp:nvSpPr>
      <dsp:spPr>
        <a:xfrm>
          <a:off x="85584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Adapt</a:t>
          </a:r>
          <a:endParaRPr lang="en-US" sz="1300" kern="1200" dirty="0"/>
        </a:p>
      </dsp:txBody>
      <dsp:txXfrm>
        <a:off x="977671" y="2013149"/>
        <a:ext cx="588216" cy="588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DB8FC-F5C1-5B45-AE25-4928D7D9864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5350A-0C71-D44C-BF00-D46A3E009766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35AD4-1468-CA41-97CC-A31B674BE0B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4E0B-3297-6741-A0BA-668B966357AB}">
      <dsp:nvSpPr>
        <dsp:cNvPr id="0" name=""/>
        <dsp:cNvSpPr/>
      </dsp:nvSpPr>
      <dsp:spPr>
        <a:xfrm>
          <a:off x="1768717" y="1083108"/>
          <a:ext cx="1188374" cy="118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Scientific discovery through data science</a:t>
          </a:r>
          <a:endParaRPr lang="en-US" sz="1200" kern="1200" dirty="0"/>
        </a:p>
      </dsp:txBody>
      <dsp:txXfrm>
        <a:off x="1942750" y="1257141"/>
        <a:ext cx="840308" cy="840308"/>
      </dsp:txXfrm>
    </dsp:sp>
    <dsp:sp modelId="{1F6DDE22-BDB2-2043-8082-9A4018BF04C0}">
      <dsp:nvSpPr>
        <dsp:cNvPr id="0" name=""/>
        <dsp:cNvSpPr/>
      </dsp:nvSpPr>
      <dsp:spPr>
        <a:xfrm>
          <a:off x="1946973" y="1441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Explore</a:t>
          </a:r>
          <a:endParaRPr lang="en-US" sz="1000" kern="1200" dirty="0"/>
        </a:p>
      </dsp:txBody>
      <dsp:txXfrm>
        <a:off x="2068796" y="123264"/>
        <a:ext cx="588216" cy="588216"/>
      </dsp:txXfrm>
    </dsp:sp>
    <dsp:sp modelId="{5132EDF4-B8FA-7649-B5AA-46BA1EE699F8}">
      <dsp:nvSpPr>
        <dsp:cNvPr id="0" name=""/>
        <dsp:cNvSpPr/>
      </dsp:nvSpPr>
      <dsp:spPr>
        <a:xfrm>
          <a:off x="303809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Analyze</a:t>
          </a:r>
          <a:endParaRPr lang="en-US" sz="1000" kern="1200" dirty="0"/>
        </a:p>
      </dsp:txBody>
      <dsp:txXfrm>
        <a:off x="3159921" y="2013149"/>
        <a:ext cx="588216" cy="588216"/>
      </dsp:txXfrm>
    </dsp:sp>
    <dsp:sp modelId="{5C7323EB-B60D-9341-91AF-FABA1CC33721}">
      <dsp:nvSpPr>
        <dsp:cNvPr id="0" name=""/>
        <dsp:cNvSpPr/>
      </dsp:nvSpPr>
      <dsp:spPr>
        <a:xfrm>
          <a:off x="85584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Synthesize</a:t>
          </a:r>
          <a:endParaRPr lang="en-US" sz="1000" kern="1200" dirty="0"/>
        </a:p>
      </dsp:txBody>
      <dsp:txXfrm>
        <a:off x="977671" y="2013149"/>
        <a:ext cx="588216" cy="588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AB0F9-87BF-4A41-B9AC-EEE18CD93D07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6D72-72B7-AD4D-A007-F521AE97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Scientific discovery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6D72-72B7-AD4D-A007-F521AE974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r>
              <a:rPr lang="en-US" baseline="0" dirty="0" smtClean="0"/>
              <a:t> scientific design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6D72-72B7-AD4D-A007-F521AE974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r>
              <a:rPr lang="en-US" baseline="0" dirty="0" smtClean="0"/>
              <a:t> 1: LHS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6D72-72B7-AD4D-A007-F521AE974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LHS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6D72-72B7-AD4D-A007-F521AE974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Step3: LHS</a:t>
            </a:r>
            <a:r>
              <a:rPr lang="en-US" baseline="0" dirty="0" smtClean="0"/>
              <a:t>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6D72-72B7-AD4D-A007-F521AE974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n=4 LHS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6D72-72B7-AD4D-A007-F521AE974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 correlation in LHS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6D72-72B7-AD4D-A007-F521AE974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1293-AF53-AA44-A882-F732389F672A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6771" y="365760"/>
            <a:ext cx="4670458" cy="790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Candidates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2934" y="5623560"/>
            <a:ext cx="4698132" cy="871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Enhanced Approximation or Theory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6997792"/>
              </p:ext>
            </p:extLst>
          </p:nvPr>
        </p:nvGraphicFramePr>
        <p:xfrm>
          <a:off x="2209096" y="1822811"/>
          <a:ext cx="4725809" cy="313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4039796" y="2247528"/>
            <a:ext cx="113915" cy="226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4904" y="2358333"/>
            <a:ext cx="113915" cy="74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2012988">
            <a:off x="3883977" y="2275809"/>
            <a:ext cx="246703" cy="246703"/>
          </a:xfrm>
          <a:prstGeom prst="rtTriangle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00713" y="1296767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00713" y="5097515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6771" y="365760"/>
            <a:ext cx="4670458" cy="790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Parameter Candidates + Target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2934" y="5623560"/>
            <a:ext cx="4698132" cy="871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Enhanced Approximation or Theory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39444119"/>
              </p:ext>
            </p:extLst>
          </p:nvPr>
        </p:nvGraphicFramePr>
        <p:xfrm>
          <a:off x="2209096" y="1822811"/>
          <a:ext cx="4725809" cy="313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4039796" y="2247528"/>
            <a:ext cx="113915" cy="226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4904" y="2358333"/>
            <a:ext cx="113915" cy="74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2012988">
            <a:off x="3883977" y="2275809"/>
            <a:ext cx="246703" cy="246703"/>
          </a:xfrm>
          <a:prstGeom prst="rtTriangle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00713" y="1296767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00713" y="5097515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69910" y="1200001"/>
            <a:ext cx="117972" cy="11797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1029" y="813188"/>
            <a:ext cx="603504" cy="228600"/>
          </a:xfrm>
          <a:prstGeom prst="rect">
            <a:avLst/>
          </a:prstGeom>
          <a:solidFill>
            <a:srgbClr val="8064A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45149" y="1263114"/>
            <a:ext cx="228600" cy="603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65510" y="3497258"/>
            <a:ext cx="117972" cy="1179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69910" y="1200001"/>
            <a:ext cx="117972" cy="11797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1029" y="813188"/>
            <a:ext cx="603504" cy="228600"/>
          </a:xfrm>
          <a:prstGeom prst="rect">
            <a:avLst/>
          </a:prstGeom>
          <a:solidFill>
            <a:srgbClr val="8064A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00325" y="813188"/>
            <a:ext cx="603504" cy="228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45149" y="3081274"/>
            <a:ext cx="228600" cy="603504"/>
          </a:xfrm>
          <a:prstGeom prst="rect">
            <a:avLst/>
          </a:prstGeom>
          <a:solidFill>
            <a:srgbClr val="F7964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45149" y="1263114"/>
            <a:ext cx="228600" cy="603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solidFill>
            <a:srgbClr val="9BBB59">
              <a:alpha val="4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solidFill>
            <a:srgbClr val="9BBB59">
              <a:alpha val="4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07052" y="3989966"/>
            <a:ext cx="117972" cy="11797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65510" y="3497258"/>
            <a:ext cx="117972" cy="1179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69910" y="1200001"/>
            <a:ext cx="117972" cy="11797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1029" y="813188"/>
            <a:ext cx="603504" cy="228600"/>
          </a:xfrm>
          <a:prstGeom prst="rect">
            <a:avLst/>
          </a:prstGeom>
          <a:solidFill>
            <a:srgbClr val="8064A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00325" y="813188"/>
            <a:ext cx="603504" cy="228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381" y="813188"/>
            <a:ext cx="603504" cy="228600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45149" y="3081274"/>
            <a:ext cx="228600" cy="603504"/>
          </a:xfrm>
          <a:prstGeom prst="rect">
            <a:avLst/>
          </a:prstGeom>
          <a:solidFill>
            <a:srgbClr val="F7964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45149" y="3990354"/>
            <a:ext cx="228600" cy="603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45149" y="1263114"/>
            <a:ext cx="228600" cy="603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2685686" y="4580096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494916" y="2619677"/>
            <a:ext cx="3640222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2494916" y="1710597"/>
            <a:ext cx="3640222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2950092" y="1256058"/>
            <a:ext cx="455176" cy="3636320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2494916" y="1256056"/>
            <a:ext cx="455176" cy="3636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2494916" y="1256057"/>
            <a:ext cx="3640222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3405268" y="1256057"/>
            <a:ext cx="455176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2494916" y="2165137"/>
            <a:ext cx="3640222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5679962" y="1256056"/>
            <a:ext cx="455176" cy="3636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4769610" y="1256056"/>
            <a:ext cx="455176" cy="3636321"/>
          </a:xfrm>
          <a:prstGeom prst="rect">
            <a:avLst/>
          </a:prstGeom>
          <a:solidFill>
            <a:srgbClr val="FFFFFF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4314434" y="1256056"/>
            <a:ext cx="455176" cy="3636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5224786" y="1256055"/>
            <a:ext cx="455176" cy="3636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2494644" y="4437838"/>
            <a:ext cx="3640494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2494644" y="3528758"/>
            <a:ext cx="3640494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2494644" y="3074218"/>
            <a:ext cx="3640494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2494644" y="3983298"/>
            <a:ext cx="3640494" cy="454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53219" y="3733202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545667" y="4128486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038393" y="3261043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482535" y="2428298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898646" y="2795824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419124" y="1463432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3860444" y="1256056"/>
            <a:ext cx="455176" cy="3636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2271655" y="1332451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2271655" y="1786603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828295" y="1907292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2271655" y="2244518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2271655" y="2698670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2271655" y="3152822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2271655" y="3606974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2271655" y="4064889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2271655" y="4519041"/>
            <a:ext cx="114300" cy="301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2571628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3026474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3499292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3954138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4412881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4867727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5340545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5795391" y="1069951"/>
            <a:ext cx="301752" cy="1143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67</Words>
  <Application>Microsoft Macintosh PowerPoint</Application>
  <PresentationFormat>On-screen Show (4:3)</PresentationFormat>
  <Paragraphs>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Idaho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Maljovec</dc:creator>
  <cp:lastModifiedBy>Dan Maljovec</cp:lastModifiedBy>
  <cp:revision>24</cp:revision>
  <dcterms:created xsi:type="dcterms:W3CDTF">2016-01-14T17:20:56Z</dcterms:created>
  <dcterms:modified xsi:type="dcterms:W3CDTF">2017-02-07T18:12:00Z</dcterms:modified>
</cp:coreProperties>
</file>