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973D"/>
    <a:srgbClr val="EE8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45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506E5-F401-4CF5-B650-9987A8527A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D96B1-BE26-40DC-A8CC-EA02C207957D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Real Name: </a:t>
          </a:r>
          <a:r>
            <a:rPr lang="en-US" dirty="0">
              <a:solidFill>
                <a:schemeClr val="tx1"/>
              </a:solidFill>
            </a:rPr>
            <a:t>Jaden Smith</a:t>
          </a:r>
        </a:p>
      </dgm:t>
    </dgm:pt>
    <dgm:pt modelId="{E8C4230C-087C-42CC-BBFB-DE52601A510A}" type="parTrans" cxnId="{7AD92D89-AE32-419A-8A94-EB4344728A04}">
      <dgm:prSet/>
      <dgm:spPr/>
      <dgm:t>
        <a:bodyPr/>
        <a:lstStyle/>
        <a:p>
          <a:endParaRPr lang="en-US"/>
        </a:p>
      </dgm:t>
    </dgm:pt>
    <dgm:pt modelId="{5474C95C-42E9-433C-8FAC-D214D80F0381}" type="sibTrans" cxnId="{7AD92D89-AE32-419A-8A94-EB4344728A04}">
      <dgm:prSet/>
      <dgm:spPr/>
      <dgm:t>
        <a:bodyPr/>
        <a:lstStyle/>
        <a:p>
          <a:endParaRPr lang="en-US"/>
        </a:p>
      </dgm:t>
    </dgm:pt>
    <dgm:pt modelId="{5A56002E-47CE-4B18-9075-9025E87FA3EC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Character Name: </a:t>
          </a:r>
          <a:r>
            <a:rPr lang="en-US" dirty="0">
              <a:solidFill>
                <a:schemeClr val="tx1"/>
              </a:solidFill>
            </a:rPr>
            <a:t>Dre Parker</a:t>
          </a:r>
        </a:p>
      </dgm:t>
    </dgm:pt>
    <dgm:pt modelId="{0EED69B1-363C-48A4-BB61-78593D6D51DF}" type="parTrans" cxnId="{B1471732-6644-49A5-9561-0D92D23F28C3}">
      <dgm:prSet/>
      <dgm:spPr/>
      <dgm:t>
        <a:bodyPr/>
        <a:lstStyle/>
        <a:p>
          <a:endParaRPr lang="en-US"/>
        </a:p>
      </dgm:t>
    </dgm:pt>
    <dgm:pt modelId="{20C931F4-E110-4977-A6CD-0FE413FE6ABB}" type="sibTrans" cxnId="{B1471732-6644-49A5-9561-0D92D23F28C3}">
      <dgm:prSet/>
      <dgm:spPr/>
      <dgm:t>
        <a:bodyPr/>
        <a:lstStyle/>
        <a:p>
          <a:endParaRPr lang="en-US"/>
        </a:p>
      </dgm:t>
    </dgm:pt>
    <dgm:pt modelId="{AB6D6C38-6205-4479-9FCD-19B9F591ACAC}" type="pres">
      <dgm:prSet presAssocID="{462506E5-F401-4CF5-B650-9987A8527A9F}" presName="linear" presStyleCnt="0">
        <dgm:presLayoutVars>
          <dgm:animLvl val="lvl"/>
          <dgm:resizeHandles val="exact"/>
        </dgm:presLayoutVars>
      </dgm:prSet>
      <dgm:spPr/>
    </dgm:pt>
    <dgm:pt modelId="{E1EC687E-9835-480B-8605-845D781488F9}" type="pres">
      <dgm:prSet presAssocID="{8BED96B1-BE26-40DC-A8CC-EA02C207957D}" presName="parentText" presStyleLbl="node1" presStyleIdx="0" presStyleCnt="2" custLinFactY="-6141" custLinFactNeighborY="-100000">
        <dgm:presLayoutVars>
          <dgm:chMax val="0"/>
          <dgm:bulletEnabled val="1"/>
        </dgm:presLayoutVars>
      </dgm:prSet>
      <dgm:spPr/>
    </dgm:pt>
    <dgm:pt modelId="{BEDFD311-FE01-43CD-BFAD-16C3D97493EC}" type="pres">
      <dgm:prSet presAssocID="{5474C95C-42E9-433C-8FAC-D214D80F0381}" presName="spacer" presStyleCnt="0"/>
      <dgm:spPr/>
    </dgm:pt>
    <dgm:pt modelId="{A1DBAA63-B926-49CE-BD42-7E47E79B6857}" type="pres">
      <dgm:prSet presAssocID="{5A56002E-47CE-4B18-9075-9025E87FA3EC}" presName="parentText" presStyleLbl="node1" presStyleIdx="1" presStyleCnt="2" custLinFactNeighborY="-91632">
        <dgm:presLayoutVars>
          <dgm:chMax val="0"/>
          <dgm:bulletEnabled val="1"/>
        </dgm:presLayoutVars>
      </dgm:prSet>
      <dgm:spPr/>
    </dgm:pt>
  </dgm:ptLst>
  <dgm:cxnLst>
    <dgm:cxn modelId="{B1471732-6644-49A5-9561-0D92D23F28C3}" srcId="{462506E5-F401-4CF5-B650-9987A8527A9F}" destId="{5A56002E-47CE-4B18-9075-9025E87FA3EC}" srcOrd="1" destOrd="0" parTransId="{0EED69B1-363C-48A4-BB61-78593D6D51DF}" sibTransId="{20C931F4-E110-4977-A6CD-0FE413FE6ABB}"/>
    <dgm:cxn modelId="{248EFD58-E4E5-4ED5-A160-09BC086C0129}" type="presOf" srcId="{462506E5-F401-4CF5-B650-9987A8527A9F}" destId="{AB6D6C38-6205-4479-9FCD-19B9F591ACAC}" srcOrd="0" destOrd="0" presId="urn:microsoft.com/office/officeart/2005/8/layout/vList2"/>
    <dgm:cxn modelId="{7AD92D89-AE32-419A-8A94-EB4344728A04}" srcId="{462506E5-F401-4CF5-B650-9987A8527A9F}" destId="{8BED96B1-BE26-40DC-A8CC-EA02C207957D}" srcOrd="0" destOrd="0" parTransId="{E8C4230C-087C-42CC-BBFB-DE52601A510A}" sibTransId="{5474C95C-42E9-433C-8FAC-D214D80F0381}"/>
    <dgm:cxn modelId="{B1CDB8DA-C3E2-44E3-9603-3180D0715FFD}" type="presOf" srcId="{8BED96B1-BE26-40DC-A8CC-EA02C207957D}" destId="{E1EC687E-9835-480B-8605-845D781488F9}" srcOrd="0" destOrd="0" presId="urn:microsoft.com/office/officeart/2005/8/layout/vList2"/>
    <dgm:cxn modelId="{FAD4F4F8-2CB8-4E79-9D5E-EB207BB1C83F}" type="presOf" srcId="{5A56002E-47CE-4B18-9075-9025E87FA3EC}" destId="{A1DBAA63-B926-49CE-BD42-7E47E79B6857}" srcOrd="0" destOrd="0" presId="urn:microsoft.com/office/officeart/2005/8/layout/vList2"/>
    <dgm:cxn modelId="{67A37977-1BE2-4F46-B7C9-00CF1E9054ED}" type="presParOf" srcId="{AB6D6C38-6205-4479-9FCD-19B9F591ACAC}" destId="{E1EC687E-9835-480B-8605-845D781488F9}" srcOrd="0" destOrd="0" presId="urn:microsoft.com/office/officeart/2005/8/layout/vList2"/>
    <dgm:cxn modelId="{C5789596-CC46-4BA5-9B01-F70A7FCB5254}" type="presParOf" srcId="{AB6D6C38-6205-4479-9FCD-19B9F591ACAC}" destId="{BEDFD311-FE01-43CD-BFAD-16C3D97493EC}" srcOrd="1" destOrd="0" presId="urn:microsoft.com/office/officeart/2005/8/layout/vList2"/>
    <dgm:cxn modelId="{8FC666C8-192C-4E8C-AFEA-51C655654935}" type="presParOf" srcId="{AB6D6C38-6205-4479-9FCD-19B9F591ACAC}" destId="{A1DBAA63-B926-49CE-BD42-7E47E79B68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506E5-F401-4CF5-B650-9987A8527A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D96B1-BE26-40DC-A8CC-EA02C207957D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b="0" dirty="0">
              <a:solidFill>
                <a:schemeClr val="tx1"/>
              </a:solidFill>
            </a:rPr>
            <a:t>Real Name</a:t>
          </a:r>
          <a:r>
            <a:rPr lang="en-US" b="1" dirty="0">
              <a:solidFill>
                <a:schemeClr val="tx1"/>
              </a:solidFill>
            </a:rPr>
            <a:t>: </a:t>
          </a:r>
          <a:r>
            <a:rPr lang="en-US" b="0" dirty="0" err="1">
              <a:solidFill>
                <a:schemeClr val="tx1"/>
              </a:solidFill>
            </a:rPr>
            <a:t>Wenwen</a:t>
          </a:r>
          <a:r>
            <a:rPr lang="en-US" b="0" dirty="0">
              <a:solidFill>
                <a:schemeClr val="tx1"/>
              </a:solidFill>
            </a:rPr>
            <a:t> Han</a:t>
          </a:r>
        </a:p>
      </dgm:t>
    </dgm:pt>
    <dgm:pt modelId="{E8C4230C-087C-42CC-BBFB-DE52601A510A}" type="parTrans" cxnId="{7AD92D89-AE32-419A-8A94-EB4344728A04}">
      <dgm:prSet/>
      <dgm:spPr/>
      <dgm:t>
        <a:bodyPr/>
        <a:lstStyle/>
        <a:p>
          <a:endParaRPr lang="en-US"/>
        </a:p>
      </dgm:t>
    </dgm:pt>
    <dgm:pt modelId="{5474C95C-42E9-433C-8FAC-D214D80F0381}" type="sibTrans" cxnId="{7AD92D89-AE32-419A-8A94-EB4344728A04}">
      <dgm:prSet/>
      <dgm:spPr/>
      <dgm:t>
        <a:bodyPr/>
        <a:lstStyle/>
        <a:p>
          <a:endParaRPr lang="en-US"/>
        </a:p>
      </dgm:t>
    </dgm:pt>
    <dgm:pt modelId="{5A56002E-47CE-4B18-9075-9025E87FA3EC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b="0" dirty="0">
              <a:solidFill>
                <a:schemeClr val="tx1"/>
              </a:solidFill>
            </a:rPr>
            <a:t>Character Name: </a:t>
          </a:r>
          <a:r>
            <a:rPr lang="en-US" b="0" dirty="0" err="1">
              <a:solidFill>
                <a:schemeClr val="tx1"/>
              </a:solidFill>
            </a:rPr>
            <a:t>Meiying</a:t>
          </a:r>
          <a:endParaRPr lang="en-US" dirty="0">
            <a:solidFill>
              <a:schemeClr val="tx1"/>
            </a:solidFill>
          </a:endParaRPr>
        </a:p>
      </dgm:t>
    </dgm:pt>
    <dgm:pt modelId="{20C931F4-E110-4977-A6CD-0FE413FE6ABB}" type="sibTrans" cxnId="{B1471732-6644-49A5-9561-0D92D23F28C3}">
      <dgm:prSet/>
      <dgm:spPr/>
      <dgm:t>
        <a:bodyPr/>
        <a:lstStyle/>
        <a:p>
          <a:endParaRPr lang="en-US"/>
        </a:p>
      </dgm:t>
    </dgm:pt>
    <dgm:pt modelId="{0EED69B1-363C-48A4-BB61-78593D6D51DF}" type="parTrans" cxnId="{B1471732-6644-49A5-9561-0D92D23F28C3}">
      <dgm:prSet/>
      <dgm:spPr/>
      <dgm:t>
        <a:bodyPr/>
        <a:lstStyle/>
        <a:p>
          <a:endParaRPr lang="en-US"/>
        </a:p>
      </dgm:t>
    </dgm:pt>
    <dgm:pt modelId="{AB6D6C38-6205-4479-9FCD-19B9F591ACAC}" type="pres">
      <dgm:prSet presAssocID="{462506E5-F401-4CF5-B650-9987A8527A9F}" presName="linear" presStyleCnt="0">
        <dgm:presLayoutVars>
          <dgm:animLvl val="lvl"/>
          <dgm:resizeHandles val="exact"/>
        </dgm:presLayoutVars>
      </dgm:prSet>
      <dgm:spPr/>
    </dgm:pt>
    <dgm:pt modelId="{E1EC687E-9835-480B-8605-845D781488F9}" type="pres">
      <dgm:prSet presAssocID="{8BED96B1-BE26-40DC-A8CC-EA02C207957D}" presName="parentText" presStyleLbl="node1" presStyleIdx="0" presStyleCnt="2" custLinFactY="-6141" custLinFactNeighborY="-100000">
        <dgm:presLayoutVars>
          <dgm:chMax val="0"/>
          <dgm:bulletEnabled val="1"/>
        </dgm:presLayoutVars>
      </dgm:prSet>
      <dgm:spPr/>
    </dgm:pt>
    <dgm:pt modelId="{BEDFD311-FE01-43CD-BFAD-16C3D97493EC}" type="pres">
      <dgm:prSet presAssocID="{5474C95C-42E9-433C-8FAC-D214D80F0381}" presName="spacer" presStyleCnt="0"/>
      <dgm:spPr/>
    </dgm:pt>
    <dgm:pt modelId="{A1DBAA63-B926-49CE-BD42-7E47E79B6857}" type="pres">
      <dgm:prSet presAssocID="{5A56002E-47CE-4B18-9075-9025E87FA3EC}" presName="parentText" presStyleLbl="node1" presStyleIdx="1" presStyleCnt="2" custLinFactNeighborY="-91632">
        <dgm:presLayoutVars>
          <dgm:chMax val="0"/>
          <dgm:bulletEnabled val="1"/>
        </dgm:presLayoutVars>
      </dgm:prSet>
      <dgm:spPr/>
    </dgm:pt>
  </dgm:ptLst>
  <dgm:cxnLst>
    <dgm:cxn modelId="{B1471732-6644-49A5-9561-0D92D23F28C3}" srcId="{462506E5-F401-4CF5-B650-9987A8527A9F}" destId="{5A56002E-47CE-4B18-9075-9025E87FA3EC}" srcOrd="1" destOrd="0" parTransId="{0EED69B1-363C-48A4-BB61-78593D6D51DF}" sibTransId="{20C931F4-E110-4977-A6CD-0FE413FE6ABB}"/>
    <dgm:cxn modelId="{248EFD58-E4E5-4ED5-A160-09BC086C0129}" type="presOf" srcId="{462506E5-F401-4CF5-B650-9987A8527A9F}" destId="{AB6D6C38-6205-4479-9FCD-19B9F591ACAC}" srcOrd="0" destOrd="0" presId="urn:microsoft.com/office/officeart/2005/8/layout/vList2"/>
    <dgm:cxn modelId="{7AD92D89-AE32-419A-8A94-EB4344728A04}" srcId="{462506E5-F401-4CF5-B650-9987A8527A9F}" destId="{8BED96B1-BE26-40DC-A8CC-EA02C207957D}" srcOrd="0" destOrd="0" parTransId="{E8C4230C-087C-42CC-BBFB-DE52601A510A}" sibTransId="{5474C95C-42E9-433C-8FAC-D214D80F0381}"/>
    <dgm:cxn modelId="{B1CDB8DA-C3E2-44E3-9603-3180D0715FFD}" type="presOf" srcId="{8BED96B1-BE26-40DC-A8CC-EA02C207957D}" destId="{E1EC687E-9835-480B-8605-845D781488F9}" srcOrd="0" destOrd="0" presId="urn:microsoft.com/office/officeart/2005/8/layout/vList2"/>
    <dgm:cxn modelId="{FAD4F4F8-2CB8-4E79-9D5E-EB207BB1C83F}" type="presOf" srcId="{5A56002E-47CE-4B18-9075-9025E87FA3EC}" destId="{A1DBAA63-B926-49CE-BD42-7E47E79B6857}" srcOrd="0" destOrd="0" presId="urn:microsoft.com/office/officeart/2005/8/layout/vList2"/>
    <dgm:cxn modelId="{67A37977-1BE2-4F46-B7C9-00CF1E9054ED}" type="presParOf" srcId="{AB6D6C38-6205-4479-9FCD-19B9F591ACAC}" destId="{E1EC687E-9835-480B-8605-845D781488F9}" srcOrd="0" destOrd="0" presId="urn:microsoft.com/office/officeart/2005/8/layout/vList2"/>
    <dgm:cxn modelId="{C5789596-CC46-4BA5-9B01-F70A7FCB5254}" type="presParOf" srcId="{AB6D6C38-6205-4479-9FCD-19B9F591ACAC}" destId="{BEDFD311-FE01-43CD-BFAD-16C3D97493EC}" srcOrd="1" destOrd="0" presId="urn:microsoft.com/office/officeart/2005/8/layout/vList2"/>
    <dgm:cxn modelId="{8FC666C8-192C-4E8C-AFEA-51C655654935}" type="presParOf" srcId="{AB6D6C38-6205-4479-9FCD-19B9F591ACAC}" destId="{A1DBAA63-B926-49CE-BD42-7E47E79B68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C687E-9835-480B-8605-845D781488F9}">
      <dsp:nvSpPr>
        <dsp:cNvPr id="0" name=""/>
        <dsp:cNvSpPr/>
      </dsp:nvSpPr>
      <dsp:spPr>
        <a:xfrm>
          <a:off x="0" y="129715"/>
          <a:ext cx="3483430" cy="52767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Real Name: </a:t>
          </a:r>
          <a:r>
            <a:rPr lang="en-US" sz="2200" kern="1200" dirty="0">
              <a:solidFill>
                <a:schemeClr val="tx1"/>
              </a:solidFill>
            </a:rPr>
            <a:t>Jaden Smith</a:t>
          </a:r>
        </a:p>
      </dsp:txBody>
      <dsp:txXfrm>
        <a:off x="25759" y="155474"/>
        <a:ext cx="3431912" cy="476152"/>
      </dsp:txXfrm>
    </dsp:sp>
    <dsp:sp modelId="{A1DBAA63-B926-49CE-BD42-7E47E79B6857}">
      <dsp:nvSpPr>
        <dsp:cNvPr id="0" name=""/>
        <dsp:cNvSpPr/>
      </dsp:nvSpPr>
      <dsp:spPr>
        <a:xfrm>
          <a:off x="0" y="758451"/>
          <a:ext cx="3483430" cy="52767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Character Name: </a:t>
          </a:r>
          <a:r>
            <a:rPr lang="en-US" sz="2200" kern="1200" dirty="0">
              <a:solidFill>
                <a:schemeClr val="tx1"/>
              </a:solidFill>
            </a:rPr>
            <a:t>Dre Parker</a:t>
          </a:r>
        </a:p>
      </dsp:txBody>
      <dsp:txXfrm>
        <a:off x="25759" y="784210"/>
        <a:ext cx="3431912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C687E-9835-480B-8605-845D781488F9}">
      <dsp:nvSpPr>
        <dsp:cNvPr id="0" name=""/>
        <dsp:cNvSpPr/>
      </dsp:nvSpPr>
      <dsp:spPr>
        <a:xfrm>
          <a:off x="0" y="70159"/>
          <a:ext cx="3483430" cy="575639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Real Name</a:t>
          </a:r>
          <a:r>
            <a:rPr lang="en-US" sz="2400" b="1" kern="1200" dirty="0">
              <a:solidFill>
                <a:schemeClr val="tx1"/>
              </a:solidFill>
            </a:rPr>
            <a:t>: </a:t>
          </a:r>
          <a:r>
            <a:rPr lang="en-US" sz="2400" b="0" kern="1200" dirty="0" err="1">
              <a:solidFill>
                <a:schemeClr val="tx1"/>
              </a:solidFill>
            </a:rPr>
            <a:t>Wenwen</a:t>
          </a:r>
          <a:r>
            <a:rPr lang="en-US" sz="2400" b="0" kern="1200" dirty="0">
              <a:solidFill>
                <a:schemeClr val="tx1"/>
              </a:solidFill>
            </a:rPr>
            <a:t> Han</a:t>
          </a:r>
        </a:p>
      </dsp:txBody>
      <dsp:txXfrm>
        <a:off x="28100" y="98259"/>
        <a:ext cx="3427230" cy="519439"/>
      </dsp:txXfrm>
    </dsp:sp>
    <dsp:sp modelId="{A1DBAA63-B926-49CE-BD42-7E47E79B6857}">
      <dsp:nvSpPr>
        <dsp:cNvPr id="0" name=""/>
        <dsp:cNvSpPr/>
      </dsp:nvSpPr>
      <dsp:spPr>
        <a:xfrm>
          <a:off x="0" y="756053"/>
          <a:ext cx="3483430" cy="575639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Character Name: </a:t>
          </a:r>
          <a:r>
            <a:rPr lang="en-US" sz="2400" b="0" kern="1200" dirty="0" err="1">
              <a:solidFill>
                <a:schemeClr val="tx1"/>
              </a:solidFill>
            </a:rPr>
            <a:t>Meiying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8100" y="784153"/>
        <a:ext cx="3427230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E44F-29BC-4617-8BC9-9CC192E236A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9ED4-E4AF-465F-AF47-2DCE7DE5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nDyvn4dzh0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9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4614203" y="154745"/>
            <a:ext cx="7577797" cy="6299989"/>
            <a:chOff x="4742153" y="461079"/>
            <a:chExt cx="7342466" cy="6082555"/>
          </a:xfrm>
          <a:blipFill>
            <a:blip r:embed="rId2"/>
            <a:stretch>
              <a:fillRect/>
            </a:stretch>
          </a:blipFill>
        </p:grpSpPr>
        <p:grpSp>
          <p:nvGrpSpPr>
            <p:cNvPr id="52" name="Group 51"/>
            <p:cNvGrpSpPr/>
            <p:nvPr/>
          </p:nvGrpSpPr>
          <p:grpSpPr>
            <a:xfrm>
              <a:off x="5087423" y="5137966"/>
              <a:ext cx="6899108" cy="1405668"/>
              <a:chOff x="4628159" y="5202559"/>
              <a:chExt cx="6899108" cy="1405668"/>
            </a:xfrm>
            <a:grpFill/>
          </p:grpSpPr>
          <p:sp>
            <p:nvSpPr>
              <p:cNvPr id="3" name="Parallelogram 2"/>
              <p:cNvSpPr/>
              <p:nvPr/>
            </p:nvSpPr>
            <p:spPr>
              <a:xfrm>
                <a:off x="5683718" y="5221705"/>
                <a:ext cx="1321148" cy="1376949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Parallelogram 3"/>
              <p:cNvSpPr/>
              <p:nvPr/>
            </p:nvSpPr>
            <p:spPr>
              <a:xfrm>
                <a:off x="6783919" y="5212132"/>
                <a:ext cx="1321148" cy="1376949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arallelogram 4"/>
              <p:cNvSpPr/>
              <p:nvPr/>
            </p:nvSpPr>
            <p:spPr>
              <a:xfrm>
                <a:off x="7853623" y="5202559"/>
                <a:ext cx="1389336" cy="1376949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arallelogram 5"/>
              <p:cNvSpPr/>
              <p:nvPr/>
            </p:nvSpPr>
            <p:spPr>
              <a:xfrm>
                <a:off x="8982991" y="5202559"/>
                <a:ext cx="1389945" cy="1376949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/>
              <p:cNvSpPr/>
              <p:nvPr/>
            </p:nvSpPr>
            <p:spPr>
              <a:xfrm>
                <a:off x="10120883" y="5202559"/>
                <a:ext cx="1406384" cy="1376949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7"/>
              <p:cNvSpPr/>
              <p:nvPr/>
            </p:nvSpPr>
            <p:spPr>
              <a:xfrm>
                <a:off x="4628159" y="5231278"/>
                <a:ext cx="1270920" cy="1376949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742153" y="3551808"/>
              <a:ext cx="6860103" cy="1408787"/>
              <a:chOff x="4761836" y="3563788"/>
              <a:chExt cx="6860103" cy="1408787"/>
            </a:xfrm>
            <a:grpFill/>
          </p:grpSpPr>
          <p:sp>
            <p:nvSpPr>
              <p:cNvPr id="22" name="Parallelogram 21"/>
              <p:cNvSpPr/>
              <p:nvPr/>
            </p:nvSpPr>
            <p:spPr>
              <a:xfrm>
                <a:off x="4761836" y="3586450"/>
                <a:ext cx="1323988" cy="1359946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arallelogram 22"/>
              <p:cNvSpPr/>
              <p:nvPr/>
            </p:nvSpPr>
            <p:spPr>
              <a:xfrm>
                <a:off x="5868153" y="3573361"/>
                <a:ext cx="1298419" cy="1373035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Parallelogram 23"/>
              <p:cNvSpPr/>
              <p:nvPr/>
            </p:nvSpPr>
            <p:spPr>
              <a:xfrm>
                <a:off x="6916741" y="3563788"/>
                <a:ext cx="1315060" cy="1373035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arallelogram 24"/>
              <p:cNvSpPr/>
              <p:nvPr/>
            </p:nvSpPr>
            <p:spPr>
              <a:xfrm>
                <a:off x="8003093" y="3599540"/>
                <a:ext cx="1344486" cy="1346856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arallelogram 25"/>
              <p:cNvSpPr/>
              <p:nvPr/>
            </p:nvSpPr>
            <p:spPr>
              <a:xfrm>
                <a:off x="9084155" y="3586450"/>
                <a:ext cx="1336774" cy="1373035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26"/>
              <p:cNvSpPr/>
              <p:nvPr/>
            </p:nvSpPr>
            <p:spPr>
              <a:xfrm>
                <a:off x="10184100" y="3599540"/>
                <a:ext cx="1437839" cy="1373035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395497" y="2018853"/>
              <a:ext cx="6689122" cy="1374730"/>
              <a:chOff x="5395497" y="2018853"/>
              <a:chExt cx="6689122" cy="1374730"/>
            </a:xfrm>
            <a:grpFill/>
          </p:grpSpPr>
          <p:sp>
            <p:nvSpPr>
              <p:cNvPr id="29" name="Parallelogram 28"/>
              <p:cNvSpPr/>
              <p:nvPr/>
            </p:nvSpPr>
            <p:spPr>
              <a:xfrm>
                <a:off x="5395497" y="2018853"/>
                <a:ext cx="1315060" cy="1337618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arallelogram 30"/>
              <p:cNvSpPr/>
              <p:nvPr/>
            </p:nvSpPr>
            <p:spPr>
              <a:xfrm>
                <a:off x="6456083" y="2020213"/>
                <a:ext cx="1298418" cy="1337618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Parallelogram 31"/>
              <p:cNvSpPr/>
              <p:nvPr/>
            </p:nvSpPr>
            <p:spPr>
              <a:xfrm>
                <a:off x="7514194" y="2055965"/>
                <a:ext cx="1316023" cy="1337618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arallelogram 32"/>
              <p:cNvSpPr/>
              <p:nvPr/>
            </p:nvSpPr>
            <p:spPr>
              <a:xfrm>
                <a:off x="8575993" y="2041759"/>
                <a:ext cx="1315060" cy="1337618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Parallelogram 33"/>
              <p:cNvSpPr/>
              <p:nvPr/>
            </p:nvSpPr>
            <p:spPr>
              <a:xfrm>
                <a:off x="9651709" y="2028669"/>
                <a:ext cx="1298418" cy="1317986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arallelogram 34"/>
              <p:cNvSpPr/>
              <p:nvPr/>
            </p:nvSpPr>
            <p:spPr>
              <a:xfrm>
                <a:off x="10711113" y="2031938"/>
                <a:ext cx="1373506" cy="1337618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6477" y="461079"/>
              <a:ext cx="6832251" cy="1409712"/>
              <a:chOff x="5206477" y="461079"/>
              <a:chExt cx="6832251" cy="1409712"/>
            </a:xfrm>
            <a:grpFill/>
          </p:grpSpPr>
          <p:sp>
            <p:nvSpPr>
              <p:cNvPr id="37" name="Parallelogram 36"/>
              <p:cNvSpPr/>
              <p:nvPr/>
            </p:nvSpPr>
            <p:spPr>
              <a:xfrm rot="10800000">
                <a:off x="10688966" y="508641"/>
                <a:ext cx="1349762" cy="136215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Parallelogram 37"/>
              <p:cNvSpPr/>
              <p:nvPr/>
            </p:nvSpPr>
            <p:spPr>
              <a:xfrm rot="10800000">
                <a:off x="9627558" y="491147"/>
                <a:ext cx="1322569" cy="1373097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Parallelogram 38"/>
              <p:cNvSpPr/>
              <p:nvPr/>
            </p:nvSpPr>
            <p:spPr>
              <a:xfrm rot="10800000">
                <a:off x="8555487" y="484601"/>
                <a:ext cx="1305320" cy="1373097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arallelogram 39"/>
              <p:cNvSpPr/>
              <p:nvPr/>
            </p:nvSpPr>
            <p:spPr>
              <a:xfrm rot="10800000">
                <a:off x="7417014" y="490288"/>
                <a:ext cx="1377057" cy="1354319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Parallelogram 40"/>
              <p:cNvSpPr/>
              <p:nvPr/>
            </p:nvSpPr>
            <p:spPr>
              <a:xfrm rot="10800000">
                <a:off x="6350278" y="461079"/>
                <a:ext cx="1309175" cy="1360862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Parallelogram 41"/>
              <p:cNvSpPr/>
              <p:nvPr/>
            </p:nvSpPr>
            <p:spPr>
              <a:xfrm rot="10800000">
                <a:off x="5206477" y="470652"/>
                <a:ext cx="1391568" cy="1373955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570997" y="82922"/>
            <a:ext cx="7940305" cy="7053869"/>
            <a:chOff x="-3570997" y="82922"/>
            <a:chExt cx="7940305" cy="7053869"/>
          </a:xfrm>
        </p:grpSpPr>
        <p:sp>
          <p:nvSpPr>
            <p:cNvPr id="55" name="Right Triangle 54"/>
            <p:cNvSpPr/>
            <p:nvPr/>
          </p:nvSpPr>
          <p:spPr>
            <a:xfrm rot="13542342">
              <a:off x="-3667994" y="179919"/>
              <a:ext cx="7053869" cy="685987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285" y="1879399"/>
              <a:ext cx="4338023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PRESENTED TO:</a:t>
              </a:r>
            </a:p>
            <a:p>
              <a:r>
                <a:rPr lang="en-US" sz="2800" b="1" dirty="0">
                  <a:solidFill>
                    <a:schemeClr val="bg1"/>
                  </a:solidFill>
                </a:rPr>
                <a:t>MA’AM NAYAB WAQAS</a:t>
              </a:r>
            </a:p>
            <a:p>
              <a:r>
                <a:rPr lang="en-US" sz="3200" b="1" dirty="0">
                  <a:solidFill>
                    <a:schemeClr val="bg1"/>
                  </a:solidFill>
                </a:rPr>
                <a:t>PRESENTED BY:</a:t>
              </a:r>
            </a:p>
            <a:p>
              <a:r>
                <a:rPr lang="en-US" sz="2800" b="1" dirty="0">
                  <a:solidFill>
                    <a:schemeClr val="bg1"/>
                  </a:solidFill>
                </a:rPr>
                <a:t>MAKAH SIMRAH KHAN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(F2022065037)</a:t>
              </a:r>
            </a:p>
            <a:p>
              <a:r>
                <a:rPr lang="en-US" sz="2800" b="1" dirty="0">
                  <a:solidFill>
                    <a:schemeClr val="bg1"/>
                  </a:solidFill>
                </a:rPr>
                <a:t>TAHIRA 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(F2022065017)</a:t>
              </a:r>
            </a:p>
            <a:p>
              <a:r>
                <a:rPr lang="en-US" sz="2800" b="1" dirty="0">
                  <a:solidFill>
                    <a:schemeClr val="bg1"/>
                  </a:solidFill>
                </a:rPr>
                <a:t>LAIBA ARIF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(F2022065040)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000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9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688" y="379827"/>
            <a:ext cx="12196688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Karate </a:t>
            </a:r>
            <a:r>
              <a:rPr lang="en-US" sz="4000" b="1" dirty="0" err="1"/>
              <a:t>Kid_Film</a:t>
            </a:r>
            <a:r>
              <a:rPr lang="en-US" sz="4000" b="1" dirty="0"/>
              <a:t> Makers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80351" y="1547803"/>
            <a:ext cx="5775180" cy="1054204"/>
            <a:chOff x="239152" y="1546605"/>
            <a:chExt cx="5775180" cy="1054204"/>
          </a:xfrm>
        </p:grpSpPr>
        <p:sp>
          <p:nvSpPr>
            <p:cNvPr id="3" name="Right Arrow 2"/>
            <p:cNvSpPr/>
            <p:nvPr/>
          </p:nvSpPr>
          <p:spPr>
            <a:xfrm>
              <a:off x="239152" y="1546605"/>
              <a:ext cx="2602523" cy="97151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Director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43249" y="1646702"/>
              <a:ext cx="2971083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Harald </a:t>
              </a:r>
              <a:r>
                <a:rPr lang="en-US" sz="3200" dirty="0" err="1"/>
                <a:t>Zwart</a:t>
              </a:r>
              <a:endParaRPr lang="en-US" sz="3200" dirty="0"/>
            </a:p>
            <a:p>
              <a:pPr algn="ctr"/>
              <a:endParaRPr lang="en-US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0992" y="4413089"/>
            <a:ext cx="5703340" cy="1094180"/>
            <a:chOff x="310992" y="4413089"/>
            <a:chExt cx="5703340" cy="1094180"/>
          </a:xfrm>
        </p:grpSpPr>
        <p:grpSp>
          <p:nvGrpSpPr>
            <p:cNvPr id="31" name="Group 30"/>
            <p:cNvGrpSpPr/>
            <p:nvPr/>
          </p:nvGrpSpPr>
          <p:grpSpPr>
            <a:xfrm>
              <a:off x="310992" y="4413089"/>
              <a:ext cx="2855742" cy="1048603"/>
              <a:chOff x="239152" y="4344324"/>
              <a:chExt cx="2855742" cy="104860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152" y="4344324"/>
                <a:ext cx="2600310" cy="1048603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39152" y="4436677"/>
                <a:ext cx="2855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Screenplay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043248" y="4430051"/>
              <a:ext cx="2971084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Christopher Murphey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43003" y="1503447"/>
            <a:ext cx="5495842" cy="1107996"/>
            <a:chOff x="6443003" y="1503447"/>
            <a:chExt cx="5495842" cy="1107996"/>
          </a:xfrm>
        </p:grpSpPr>
        <p:grpSp>
          <p:nvGrpSpPr>
            <p:cNvPr id="33" name="Group 32"/>
            <p:cNvGrpSpPr/>
            <p:nvPr/>
          </p:nvGrpSpPr>
          <p:grpSpPr>
            <a:xfrm>
              <a:off x="6443003" y="1547803"/>
              <a:ext cx="3657600" cy="1048603"/>
              <a:chOff x="6443003" y="1547803"/>
              <a:chExt cx="3657600" cy="104860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43003" y="1547803"/>
                <a:ext cx="2686929" cy="1048603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443003" y="1810494"/>
                <a:ext cx="3657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Cinematography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9378525" y="1503447"/>
              <a:ext cx="2560320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sz="3200" dirty="0"/>
                <a:t>Roger Pratt</a:t>
              </a:r>
            </a:p>
            <a:p>
              <a:pPr algn="ctr"/>
              <a:endParaRPr lang="en-US" sz="16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43003" y="2805069"/>
            <a:ext cx="5495842" cy="1231735"/>
            <a:chOff x="6443003" y="2805069"/>
            <a:chExt cx="5495842" cy="1231735"/>
          </a:xfrm>
        </p:grpSpPr>
        <p:sp>
          <p:nvSpPr>
            <p:cNvPr id="19" name="TextBox 18"/>
            <p:cNvSpPr txBox="1"/>
            <p:nvPr/>
          </p:nvSpPr>
          <p:spPr>
            <a:xfrm>
              <a:off x="9378525" y="2898031"/>
              <a:ext cx="2560320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sz="3200" dirty="0"/>
                <a:t>James Horner</a:t>
              </a:r>
            </a:p>
            <a:p>
              <a:pPr algn="ctr"/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443003" y="2805069"/>
              <a:ext cx="2611577" cy="1048603"/>
              <a:chOff x="6443003" y="2805069"/>
              <a:chExt cx="2611577" cy="1048603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43003" y="2805069"/>
                <a:ext cx="2611577" cy="1048603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658644" y="2975428"/>
                <a:ext cx="21897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Music by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6518355" y="4266318"/>
            <a:ext cx="5420490" cy="1168542"/>
            <a:chOff x="6518355" y="4266318"/>
            <a:chExt cx="5420490" cy="1168542"/>
          </a:xfrm>
        </p:grpSpPr>
        <p:sp>
          <p:nvSpPr>
            <p:cNvPr id="20" name="TextBox 19"/>
            <p:cNvSpPr txBox="1"/>
            <p:nvPr/>
          </p:nvSpPr>
          <p:spPr>
            <a:xfrm>
              <a:off x="9387807" y="4357642"/>
              <a:ext cx="2551038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2800" dirty="0"/>
                <a:t>François </a:t>
              </a:r>
              <a:r>
                <a:rPr lang="en-US" sz="2800" dirty="0" err="1"/>
                <a:t>Séguin</a:t>
              </a:r>
              <a:endParaRPr lang="en-US" sz="2800" dirty="0"/>
            </a:p>
            <a:p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518355" y="4266318"/>
              <a:ext cx="2611577" cy="1048603"/>
              <a:chOff x="6518355" y="4266318"/>
              <a:chExt cx="2611577" cy="1048603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8355" y="4266318"/>
                <a:ext cx="2611577" cy="1048603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6560364" y="4498232"/>
                <a:ext cx="2288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</a:rPr>
                  <a:t>Production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31601" y="5669702"/>
            <a:ext cx="5782731" cy="1120965"/>
            <a:chOff x="231601" y="5669702"/>
            <a:chExt cx="5782731" cy="1120965"/>
          </a:xfrm>
        </p:grpSpPr>
        <p:grpSp>
          <p:nvGrpSpPr>
            <p:cNvPr id="32" name="Group 31"/>
            <p:cNvGrpSpPr/>
            <p:nvPr/>
          </p:nvGrpSpPr>
          <p:grpSpPr>
            <a:xfrm>
              <a:off x="231601" y="5669702"/>
              <a:ext cx="2656905" cy="1048603"/>
              <a:chOff x="231601" y="5669702"/>
              <a:chExt cx="2656905" cy="104860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601" y="5669702"/>
                <a:ext cx="2615411" cy="1048603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39152" y="5836560"/>
                <a:ext cx="26493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Casting by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043249" y="5836560"/>
              <a:ext cx="2971083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PoPing</a:t>
              </a:r>
              <a:r>
                <a:rPr lang="en-US" sz="2800" dirty="0"/>
                <a:t> </a:t>
              </a:r>
              <a:r>
                <a:rPr lang="en-US" sz="2800" dirty="0" err="1"/>
                <a:t>AuYeung</a:t>
              </a:r>
              <a:r>
                <a:rPr lang="en-US" sz="2800" dirty="0"/>
                <a:t> </a:t>
              </a:r>
            </a:p>
            <a:p>
              <a:r>
                <a:rPr lang="en-US" sz="2800" dirty="0"/>
                <a:t>Zoe Thompson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17967" y="5567435"/>
            <a:ext cx="5430160" cy="1150870"/>
            <a:chOff x="6517967" y="5567435"/>
            <a:chExt cx="5430160" cy="1150870"/>
          </a:xfrm>
        </p:grpSpPr>
        <p:grpSp>
          <p:nvGrpSpPr>
            <p:cNvPr id="36" name="Group 35"/>
            <p:cNvGrpSpPr/>
            <p:nvPr/>
          </p:nvGrpSpPr>
          <p:grpSpPr>
            <a:xfrm>
              <a:off x="6517967" y="5567435"/>
              <a:ext cx="2615799" cy="1048603"/>
              <a:chOff x="6517967" y="5623213"/>
              <a:chExt cx="2615799" cy="1048603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8355" y="5623213"/>
                <a:ext cx="2615411" cy="1048603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6517967" y="5768238"/>
                <a:ext cx="26119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Release on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387807" y="5641087"/>
              <a:ext cx="2560320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June 7, 2010</a:t>
              </a:r>
            </a:p>
            <a:p>
              <a:r>
                <a:rPr lang="en-US" sz="3200" dirty="0"/>
                <a:t>(USA)</a:t>
              </a: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59261"/>
              </p:ext>
            </p:extLst>
          </p:nvPr>
        </p:nvGraphicFramePr>
        <p:xfrm>
          <a:off x="-2153264" y="4290081"/>
          <a:ext cx="231140" cy="567690"/>
        </p:xfrm>
        <a:graphic>
          <a:graphicData uri="http://schemas.openxmlformats.org/drawingml/2006/table">
            <a:tbl>
              <a:tblPr/>
              <a:tblGrid>
                <a:gridCol w="231140">
                  <a:extLst>
                    <a:ext uri="{9D8B030D-6E8A-4147-A177-3AD203B41FA5}">
                      <a16:colId xmlns:a16="http://schemas.microsoft.com/office/drawing/2014/main" val="1922597660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fontAlgn="t"/>
                      <a:br>
                        <a:rPr lang="en-US" u="none" strike="noStrike" dirty="0">
                          <a:solidFill>
                            <a:srgbClr val="136CB2"/>
                          </a:solidFill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114300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290378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310992" y="2882601"/>
            <a:ext cx="5703340" cy="1129434"/>
            <a:chOff x="310992" y="2882601"/>
            <a:chExt cx="5703340" cy="1129434"/>
          </a:xfrm>
        </p:grpSpPr>
        <p:grpSp>
          <p:nvGrpSpPr>
            <p:cNvPr id="30" name="Group 29"/>
            <p:cNvGrpSpPr/>
            <p:nvPr/>
          </p:nvGrpSpPr>
          <p:grpSpPr>
            <a:xfrm>
              <a:off x="310992" y="2882601"/>
              <a:ext cx="2783902" cy="1048603"/>
              <a:chOff x="310992" y="2882601"/>
              <a:chExt cx="2783902" cy="104860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0992" y="2882601"/>
                <a:ext cx="2602523" cy="104860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20505" y="2998669"/>
                <a:ext cx="257438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Writer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043248" y="2934817"/>
              <a:ext cx="2971084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Robert Mark </a:t>
              </a:r>
              <a:r>
                <a:rPr lang="en-US" sz="3200" dirty="0" err="1"/>
                <a:t>Karmen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95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9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880"/>
            <a:ext cx="12192000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Karate </a:t>
            </a:r>
            <a:r>
              <a:rPr lang="en-US" sz="4000" dirty="0" err="1"/>
              <a:t>Kid_Main</a:t>
            </a:r>
            <a:r>
              <a:rPr lang="en-US" sz="4000" dirty="0"/>
              <a:t> Actors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3999" y="1292684"/>
            <a:ext cx="3483430" cy="5435600"/>
            <a:chOff x="253999" y="1292684"/>
            <a:chExt cx="3483430" cy="5435600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06904465"/>
                </p:ext>
              </p:extLst>
            </p:nvPr>
          </p:nvGraphicFramePr>
          <p:xfrm>
            <a:off x="253999" y="5158624"/>
            <a:ext cx="3483430" cy="15696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253999" y="1292684"/>
              <a:ext cx="3483430" cy="3846286"/>
              <a:chOff x="362856" y="1785257"/>
              <a:chExt cx="3483430" cy="3846286"/>
            </a:xfrm>
          </p:grpSpPr>
          <p:sp>
            <p:nvSpPr>
              <p:cNvPr id="3" name="Frame 2"/>
              <p:cNvSpPr/>
              <p:nvPr/>
            </p:nvSpPr>
            <p:spPr>
              <a:xfrm>
                <a:off x="362856" y="1785257"/>
                <a:ext cx="3483430" cy="3846286"/>
              </a:xfrm>
              <a:prstGeom prst="fram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76"/>
              <a:stretch/>
            </p:blipFill>
            <p:spPr>
              <a:xfrm>
                <a:off x="776513" y="2148115"/>
                <a:ext cx="2699658" cy="3077028"/>
              </a:xfrm>
              <a:prstGeom prst="rect">
                <a:avLst/>
              </a:prstGeom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8287657" y="1292684"/>
            <a:ext cx="3570514" cy="5202425"/>
            <a:chOff x="8287657" y="1292684"/>
            <a:chExt cx="3570514" cy="5202425"/>
          </a:xfrm>
        </p:grpSpPr>
        <p:sp>
          <p:nvSpPr>
            <p:cNvPr id="11" name="Frame 10"/>
            <p:cNvSpPr/>
            <p:nvPr/>
          </p:nvSpPr>
          <p:spPr>
            <a:xfrm>
              <a:off x="8287657" y="1292684"/>
              <a:ext cx="3570514" cy="3846286"/>
            </a:xfrm>
            <a:prstGeom prst="fram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08571" y="1675194"/>
              <a:ext cx="2743199" cy="3057375"/>
            </a:xfrm>
            <a:prstGeom prst="rect">
              <a:avLst/>
            </a:prstGeom>
          </p:spPr>
        </p:pic>
        <p:sp>
          <p:nvSpPr>
            <p:cNvPr id="21" name="Freeform 20"/>
            <p:cNvSpPr/>
            <p:nvPr/>
          </p:nvSpPr>
          <p:spPr>
            <a:xfrm>
              <a:off x="8345714" y="5288340"/>
              <a:ext cx="3512457" cy="551655"/>
            </a:xfrm>
            <a:custGeom>
              <a:avLst/>
              <a:gdLst>
                <a:gd name="connsiteX0" fmla="*/ 0 w 3236685"/>
                <a:gd name="connsiteY0" fmla="*/ 91944 h 551655"/>
                <a:gd name="connsiteX1" fmla="*/ 91944 w 3236685"/>
                <a:gd name="connsiteY1" fmla="*/ 0 h 551655"/>
                <a:gd name="connsiteX2" fmla="*/ 3144741 w 3236685"/>
                <a:gd name="connsiteY2" fmla="*/ 0 h 551655"/>
                <a:gd name="connsiteX3" fmla="*/ 3236685 w 3236685"/>
                <a:gd name="connsiteY3" fmla="*/ 91944 h 551655"/>
                <a:gd name="connsiteX4" fmla="*/ 3236685 w 3236685"/>
                <a:gd name="connsiteY4" fmla="*/ 459711 h 551655"/>
                <a:gd name="connsiteX5" fmla="*/ 3144741 w 3236685"/>
                <a:gd name="connsiteY5" fmla="*/ 551655 h 551655"/>
                <a:gd name="connsiteX6" fmla="*/ 91944 w 3236685"/>
                <a:gd name="connsiteY6" fmla="*/ 551655 h 551655"/>
                <a:gd name="connsiteX7" fmla="*/ 0 w 3236685"/>
                <a:gd name="connsiteY7" fmla="*/ 459711 h 551655"/>
                <a:gd name="connsiteX8" fmla="*/ 0 w 3236685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6685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3144741" y="0"/>
                  </a:lnTo>
                  <a:cubicBezTo>
                    <a:pt x="3195520" y="0"/>
                    <a:pt x="3236685" y="41165"/>
                    <a:pt x="3236685" y="91944"/>
                  </a:cubicBezTo>
                  <a:lnTo>
                    <a:pt x="3236685" y="459711"/>
                  </a:lnTo>
                  <a:cubicBezTo>
                    <a:pt x="3236685" y="510490"/>
                    <a:pt x="3195520" y="551655"/>
                    <a:pt x="3144741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>
                  <a:solidFill>
                    <a:schemeClr val="tx1"/>
                  </a:solidFill>
                </a:rPr>
                <a:t>Real Name: </a:t>
              </a:r>
              <a:r>
                <a:rPr lang="en-US" sz="2300" kern="1200" dirty="0" err="1">
                  <a:solidFill>
                    <a:schemeClr val="tx1"/>
                  </a:solidFill>
                </a:rPr>
                <a:t>Zhenwei</a:t>
              </a:r>
              <a:r>
                <a:rPr lang="en-US" sz="2300" kern="1200" dirty="0">
                  <a:solidFill>
                    <a:schemeClr val="tx1"/>
                  </a:solidFill>
                </a:rPr>
                <a:t> Wang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345715" y="5943454"/>
              <a:ext cx="3512456" cy="551655"/>
            </a:xfrm>
            <a:custGeom>
              <a:avLst/>
              <a:gdLst>
                <a:gd name="connsiteX0" fmla="*/ 0 w 3236685"/>
                <a:gd name="connsiteY0" fmla="*/ 91944 h 551655"/>
                <a:gd name="connsiteX1" fmla="*/ 91944 w 3236685"/>
                <a:gd name="connsiteY1" fmla="*/ 0 h 551655"/>
                <a:gd name="connsiteX2" fmla="*/ 3144741 w 3236685"/>
                <a:gd name="connsiteY2" fmla="*/ 0 h 551655"/>
                <a:gd name="connsiteX3" fmla="*/ 3236685 w 3236685"/>
                <a:gd name="connsiteY3" fmla="*/ 91944 h 551655"/>
                <a:gd name="connsiteX4" fmla="*/ 3236685 w 3236685"/>
                <a:gd name="connsiteY4" fmla="*/ 459711 h 551655"/>
                <a:gd name="connsiteX5" fmla="*/ 3144741 w 3236685"/>
                <a:gd name="connsiteY5" fmla="*/ 551655 h 551655"/>
                <a:gd name="connsiteX6" fmla="*/ 91944 w 3236685"/>
                <a:gd name="connsiteY6" fmla="*/ 551655 h 551655"/>
                <a:gd name="connsiteX7" fmla="*/ 0 w 3236685"/>
                <a:gd name="connsiteY7" fmla="*/ 459711 h 551655"/>
                <a:gd name="connsiteX8" fmla="*/ 0 w 3236685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6685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3144741" y="0"/>
                  </a:lnTo>
                  <a:cubicBezTo>
                    <a:pt x="3195520" y="0"/>
                    <a:pt x="3236685" y="41165"/>
                    <a:pt x="3236685" y="91944"/>
                  </a:cubicBezTo>
                  <a:lnTo>
                    <a:pt x="3236685" y="459711"/>
                  </a:lnTo>
                  <a:cubicBezTo>
                    <a:pt x="3236685" y="510490"/>
                    <a:pt x="3195520" y="551655"/>
                    <a:pt x="3144741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>
                  <a:solidFill>
                    <a:schemeClr val="tx1"/>
                  </a:solidFill>
                </a:rPr>
                <a:t>Character Name: Cheng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51086" y="1312338"/>
            <a:ext cx="3672114" cy="5219332"/>
            <a:chOff x="4151086" y="1312338"/>
            <a:chExt cx="3672114" cy="5219332"/>
          </a:xfrm>
        </p:grpSpPr>
        <p:grpSp>
          <p:nvGrpSpPr>
            <p:cNvPr id="13" name="Group 12"/>
            <p:cNvGrpSpPr/>
            <p:nvPr/>
          </p:nvGrpSpPr>
          <p:grpSpPr>
            <a:xfrm>
              <a:off x="4151086" y="1312338"/>
              <a:ext cx="3672114" cy="3846286"/>
              <a:chOff x="4310743" y="1292684"/>
              <a:chExt cx="3672114" cy="3846286"/>
            </a:xfrm>
          </p:grpSpPr>
          <p:sp>
            <p:nvSpPr>
              <p:cNvPr id="10" name="Frame 9"/>
              <p:cNvSpPr/>
              <p:nvPr/>
            </p:nvSpPr>
            <p:spPr>
              <a:xfrm>
                <a:off x="4310743" y="1292684"/>
                <a:ext cx="3672114" cy="3846286"/>
              </a:xfrm>
              <a:prstGeom prst="fram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9"/>
              <a:srcRect l="9205" r="9123"/>
              <a:stretch/>
            </p:blipFill>
            <p:spPr>
              <a:xfrm>
                <a:off x="4746171" y="1655541"/>
                <a:ext cx="2801258" cy="3077029"/>
              </a:xfrm>
              <a:prstGeom prst="rect">
                <a:avLst/>
              </a:prstGeom>
            </p:spPr>
          </p:pic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1086" y="5281882"/>
              <a:ext cx="3658037" cy="62184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51087" y="5903728"/>
              <a:ext cx="3658038" cy="627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483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9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674"/>
            <a:ext cx="12192000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Karate </a:t>
            </a:r>
            <a:r>
              <a:rPr lang="en-US" sz="4000" dirty="0" err="1"/>
              <a:t>Kid_Main</a:t>
            </a:r>
            <a:r>
              <a:rPr lang="en-US" sz="4000" dirty="0"/>
              <a:t> Actors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3999" y="1292684"/>
            <a:ext cx="3483430" cy="5435600"/>
            <a:chOff x="253999" y="1292684"/>
            <a:chExt cx="3483430" cy="5435600"/>
          </a:xfrm>
        </p:grpSpPr>
        <p:grpSp>
          <p:nvGrpSpPr>
            <p:cNvPr id="33" name="Group 32"/>
            <p:cNvGrpSpPr/>
            <p:nvPr/>
          </p:nvGrpSpPr>
          <p:grpSpPr>
            <a:xfrm>
              <a:off x="253999" y="1292684"/>
              <a:ext cx="3483430" cy="5435600"/>
              <a:chOff x="253999" y="1292684"/>
              <a:chExt cx="3483430" cy="5435600"/>
            </a:xfrm>
          </p:grpSpPr>
          <p:graphicFrame>
            <p:nvGraphicFramePr>
              <p:cNvPr id="9" name="Diagram 8"/>
              <p:cNvGraphicFramePr/>
              <p:nvPr>
                <p:extLst>
                  <p:ext uri="{D42A27DB-BD31-4B8C-83A1-F6EECF244321}">
                    <p14:modId xmlns:p14="http://schemas.microsoft.com/office/powerpoint/2010/main" val="2167281429"/>
                  </p:ext>
                </p:extLst>
              </p:nvPr>
            </p:nvGraphicFramePr>
            <p:xfrm>
              <a:off x="253999" y="5158624"/>
              <a:ext cx="3483430" cy="15696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3" name="Frame 2"/>
              <p:cNvSpPr/>
              <p:nvPr/>
            </p:nvSpPr>
            <p:spPr>
              <a:xfrm>
                <a:off x="253999" y="1292684"/>
                <a:ext cx="3483430" cy="3846286"/>
              </a:xfrm>
              <a:prstGeom prst="fram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2087" y="1719650"/>
              <a:ext cx="2587170" cy="301291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4035802" y="1312338"/>
            <a:ext cx="3852597" cy="5273061"/>
            <a:chOff x="4035802" y="1312338"/>
            <a:chExt cx="3852597" cy="5273061"/>
          </a:xfrm>
        </p:grpSpPr>
        <p:grpSp>
          <p:nvGrpSpPr>
            <p:cNvPr id="34" name="Group 33"/>
            <p:cNvGrpSpPr/>
            <p:nvPr/>
          </p:nvGrpSpPr>
          <p:grpSpPr>
            <a:xfrm>
              <a:off x="4035802" y="1312338"/>
              <a:ext cx="3816427" cy="4631116"/>
              <a:chOff x="4035802" y="1312338"/>
              <a:chExt cx="3816427" cy="4631116"/>
            </a:xfrm>
          </p:grpSpPr>
          <p:sp>
            <p:nvSpPr>
              <p:cNvPr id="10" name="Frame 9"/>
              <p:cNvSpPr/>
              <p:nvPr/>
            </p:nvSpPr>
            <p:spPr>
              <a:xfrm>
                <a:off x="4151086" y="1312338"/>
                <a:ext cx="3672114" cy="3846286"/>
              </a:xfrm>
              <a:prstGeom prst="fram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3339" y="1750943"/>
                <a:ext cx="2775404" cy="298162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5802" y="5321608"/>
                <a:ext cx="3816427" cy="621846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53683" y="5963553"/>
              <a:ext cx="3834716" cy="621846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8287657" y="1292684"/>
            <a:ext cx="3570515" cy="5257619"/>
            <a:chOff x="8287657" y="1292684"/>
            <a:chExt cx="3570515" cy="5257619"/>
          </a:xfrm>
        </p:grpSpPr>
        <p:sp>
          <p:nvSpPr>
            <p:cNvPr id="11" name="Frame 10"/>
            <p:cNvSpPr/>
            <p:nvPr/>
          </p:nvSpPr>
          <p:spPr>
            <a:xfrm>
              <a:off x="8287657" y="1292684"/>
              <a:ext cx="3570514" cy="3846286"/>
            </a:xfrm>
            <a:prstGeom prst="fram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287658" y="5281323"/>
              <a:ext cx="3570514" cy="551655"/>
            </a:xfrm>
            <a:custGeom>
              <a:avLst/>
              <a:gdLst>
                <a:gd name="connsiteX0" fmla="*/ 0 w 3236685"/>
                <a:gd name="connsiteY0" fmla="*/ 91944 h 551655"/>
                <a:gd name="connsiteX1" fmla="*/ 91944 w 3236685"/>
                <a:gd name="connsiteY1" fmla="*/ 0 h 551655"/>
                <a:gd name="connsiteX2" fmla="*/ 3144741 w 3236685"/>
                <a:gd name="connsiteY2" fmla="*/ 0 h 551655"/>
                <a:gd name="connsiteX3" fmla="*/ 3236685 w 3236685"/>
                <a:gd name="connsiteY3" fmla="*/ 91944 h 551655"/>
                <a:gd name="connsiteX4" fmla="*/ 3236685 w 3236685"/>
                <a:gd name="connsiteY4" fmla="*/ 459711 h 551655"/>
                <a:gd name="connsiteX5" fmla="*/ 3144741 w 3236685"/>
                <a:gd name="connsiteY5" fmla="*/ 551655 h 551655"/>
                <a:gd name="connsiteX6" fmla="*/ 91944 w 3236685"/>
                <a:gd name="connsiteY6" fmla="*/ 551655 h 551655"/>
                <a:gd name="connsiteX7" fmla="*/ 0 w 3236685"/>
                <a:gd name="connsiteY7" fmla="*/ 459711 h 551655"/>
                <a:gd name="connsiteX8" fmla="*/ 0 w 3236685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6685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3144741" y="0"/>
                  </a:lnTo>
                  <a:cubicBezTo>
                    <a:pt x="3195520" y="0"/>
                    <a:pt x="3236685" y="41165"/>
                    <a:pt x="3236685" y="91944"/>
                  </a:cubicBezTo>
                  <a:lnTo>
                    <a:pt x="3236685" y="459711"/>
                  </a:lnTo>
                  <a:cubicBezTo>
                    <a:pt x="3236685" y="510490"/>
                    <a:pt x="3195520" y="551655"/>
                    <a:pt x="3144741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>
                  <a:solidFill>
                    <a:schemeClr val="tx1"/>
                  </a:solidFill>
                </a:rPr>
                <a:t>Real </a:t>
              </a:r>
              <a:r>
                <a:rPr lang="en-US" sz="2300" kern="1200" dirty="0" err="1">
                  <a:solidFill>
                    <a:schemeClr val="tx1"/>
                  </a:solidFill>
                </a:rPr>
                <a:t>Name</a:t>
              </a:r>
              <a:r>
                <a:rPr lang="en-US" sz="2300" dirty="0" err="1">
                  <a:solidFill>
                    <a:schemeClr val="tx1"/>
                  </a:solidFill>
                </a:rPr>
                <a:t>:Rongguang</a:t>
              </a:r>
              <a:r>
                <a:rPr lang="en-US" sz="2300" dirty="0">
                  <a:solidFill>
                    <a:schemeClr val="tx1"/>
                  </a:solidFill>
                </a:rPr>
                <a:t> Yu</a:t>
              </a:r>
              <a:endParaRPr lang="en-US" sz="23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287657" y="5998648"/>
              <a:ext cx="3570514" cy="551655"/>
            </a:xfrm>
            <a:custGeom>
              <a:avLst/>
              <a:gdLst>
                <a:gd name="connsiteX0" fmla="*/ 0 w 3236685"/>
                <a:gd name="connsiteY0" fmla="*/ 91944 h 551655"/>
                <a:gd name="connsiteX1" fmla="*/ 91944 w 3236685"/>
                <a:gd name="connsiteY1" fmla="*/ 0 h 551655"/>
                <a:gd name="connsiteX2" fmla="*/ 3144741 w 3236685"/>
                <a:gd name="connsiteY2" fmla="*/ 0 h 551655"/>
                <a:gd name="connsiteX3" fmla="*/ 3236685 w 3236685"/>
                <a:gd name="connsiteY3" fmla="*/ 91944 h 551655"/>
                <a:gd name="connsiteX4" fmla="*/ 3236685 w 3236685"/>
                <a:gd name="connsiteY4" fmla="*/ 459711 h 551655"/>
                <a:gd name="connsiteX5" fmla="*/ 3144741 w 3236685"/>
                <a:gd name="connsiteY5" fmla="*/ 551655 h 551655"/>
                <a:gd name="connsiteX6" fmla="*/ 91944 w 3236685"/>
                <a:gd name="connsiteY6" fmla="*/ 551655 h 551655"/>
                <a:gd name="connsiteX7" fmla="*/ 0 w 3236685"/>
                <a:gd name="connsiteY7" fmla="*/ 459711 h 551655"/>
                <a:gd name="connsiteX8" fmla="*/ 0 w 3236685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6685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3144741" y="0"/>
                  </a:lnTo>
                  <a:cubicBezTo>
                    <a:pt x="3195520" y="0"/>
                    <a:pt x="3236685" y="41165"/>
                    <a:pt x="3236685" y="91944"/>
                  </a:cubicBezTo>
                  <a:lnTo>
                    <a:pt x="3236685" y="459711"/>
                  </a:lnTo>
                  <a:cubicBezTo>
                    <a:pt x="3236685" y="510490"/>
                    <a:pt x="3195520" y="551655"/>
                    <a:pt x="3144741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err="1">
                  <a:solidFill>
                    <a:schemeClr val="tx1"/>
                  </a:solidFill>
                </a:rPr>
                <a:t>Character</a:t>
              </a:r>
              <a:r>
                <a:rPr lang="en-US" sz="2300" dirty="0" err="1">
                  <a:solidFill>
                    <a:schemeClr val="tx1"/>
                  </a:solidFill>
                </a:rPr>
                <a:t>Name</a:t>
              </a:r>
              <a:r>
                <a:rPr lang="en-US" sz="2300" dirty="0">
                  <a:solidFill>
                    <a:schemeClr val="tx1"/>
                  </a:solidFill>
                </a:rPr>
                <a:t>: Master Li</a:t>
              </a:r>
              <a:endParaRPr lang="en-US" sz="2300" kern="1200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97685" y="1735224"/>
              <a:ext cx="2754086" cy="299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6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 flipH="1">
            <a:off x="3144982" y="2386499"/>
            <a:ext cx="9047018" cy="4471501"/>
          </a:xfrm>
          <a:prstGeom prst="homePlate">
            <a:avLst>
              <a:gd name="adj" fmla="val 2748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lain"/>
            </a:pPr>
            <a:r>
              <a:rPr lang="en-US" sz="3200" dirty="0"/>
              <a:t>12-year-old Dre Parker and his mother, Sherry ,arrived in Beijing.</a:t>
            </a:r>
          </a:p>
          <a:p>
            <a:pPr marL="514350" indent="-514350">
              <a:buAutoNum type="arabicPlain"/>
            </a:pPr>
            <a:r>
              <a:rPr lang="en-US" sz="3200" dirty="0"/>
              <a:t>Dre develops a crush on a young violinist, Mei Ying.</a:t>
            </a:r>
          </a:p>
          <a:p>
            <a:pPr marL="514350" indent="-514350">
              <a:buFontTx/>
              <a:buAutoNum type="arabicPlain"/>
            </a:pPr>
            <a:r>
              <a:rPr lang="en-US" sz="3200" dirty="0"/>
              <a:t>Cheng, a kung </a:t>
            </a:r>
            <a:r>
              <a:rPr lang="en-US" sz="3200" dirty="0" err="1"/>
              <a:t>fu</a:t>
            </a:r>
            <a:r>
              <a:rPr lang="en-US" sz="3200" dirty="0"/>
              <a:t> prodigy, started harassing and humiliating Dre in and around  the school</a:t>
            </a:r>
            <a:r>
              <a:rPr lang="en-US" sz="2800" dirty="0"/>
              <a:t>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731115"/>
            <a:ext cx="12192000" cy="4222459"/>
            <a:chOff x="0" y="-703405"/>
            <a:chExt cx="12192000" cy="433262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4955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93605">
              <a:off x="3448805" y="-703405"/>
              <a:ext cx="5093448" cy="4332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409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9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B4ABF-8972-6A93-2A82-FC6AA8B46FCD}"/>
              </a:ext>
            </a:extLst>
          </p:cNvPr>
          <p:cNvSpPr/>
          <p:nvPr/>
        </p:nvSpPr>
        <p:spPr>
          <a:xfrm>
            <a:off x="471948" y="1814947"/>
            <a:ext cx="10972800" cy="4883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riped Right Arrow 1"/>
          <p:cNvSpPr/>
          <p:nvPr/>
        </p:nvSpPr>
        <p:spPr>
          <a:xfrm>
            <a:off x="0" y="159657"/>
            <a:ext cx="4752109" cy="1655288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Climax of 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948" y="1814946"/>
            <a:ext cx="75806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During a brutal beating of Dre by Cheng and his friends ,the maintenance man Mr. Han came and stop them by using his Kung Fu tricks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He used old method of fire cupping  to heal up Dre’s wounds.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Mr. Han denied to taught him kung fu.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Rule of Master Li:</a:t>
            </a:r>
          </a:p>
          <a:p>
            <a:r>
              <a:rPr lang="en-US" sz="2800" dirty="0">
                <a:latin typeface="+mj-lt"/>
              </a:rPr>
              <a:t> 		</a:t>
            </a:r>
            <a:r>
              <a:rPr lang="en-US" sz="2800" b="1" i="1" dirty="0">
                <a:latin typeface="+mj-lt"/>
              </a:rPr>
              <a:t> No Mercy, no weakness, no pain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Brutal challenged Dre to a fight with Cheng in a tournament.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This climax changed the Dre’s life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976C1-44AD-2A76-1504-5493D459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1814945"/>
            <a:ext cx="3577098" cy="4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0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9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065922-258C-84C3-1916-733C158AE688}"/>
              </a:ext>
            </a:extLst>
          </p:cNvPr>
          <p:cNvGrpSpPr/>
          <p:nvPr/>
        </p:nvGrpSpPr>
        <p:grpSpPr>
          <a:xfrm>
            <a:off x="485775" y="2011560"/>
            <a:ext cx="10801350" cy="5262979"/>
            <a:chOff x="485775" y="2011560"/>
            <a:chExt cx="10801350" cy="52629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99BC2F-2ABE-16AD-54B6-C4A7D9872532}"/>
                </a:ext>
              </a:extLst>
            </p:cNvPr>
            <p:cNvSpPr txBox="1"/>
            <p:nvPr/>
          </p:nvSpPr>
          <p:spPr>
            <a:xfrm>
              <a:off x="485775" y="2011560"/>
              <a:ext cx="10801350" cy="419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B9CFCB-B50E-A81F-B030-BD6F4A5EEDCC}"/>
                </a:ext>
              </a:extLst>
            </p:cNvPr>
            <p:cNvSpPr txBox="1"/>
            <p:nvPr/>
          </p:nvSpPr>
          <p:spPr>
            <a:xfrm>
              <a:off x="742950" y="2011560"/>
              <a:ext cx="598170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Kung fu is not about punches and parries, but maturity and calm, Dre realized that facing down the bullies will be the fight of his life.</a:t>
              </a:r>
            </a:p>
            <a:p>
              <a:r>
                <a:rPr lang="en-US" sz="3600" dirty="0"/>
                <a:t>How he prepared himself for Tournament?</a:t>
              </a:r>
            </a:p>
            <a:p>
              <a:endParaRPr lang="en-US" sz="2800" dirty="0"/>
            </a:p>
            <a:p>
              <a:endParaRPr lang="en-US" sz="2800" dirty="0"/>
            </a:p>
            <a:p>
              <a:endParaRPr lang="en-US" sz="28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6CA595-6C76-5B97-8726-D520B603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88" y="2011560"/>
            <a:ext cx="5181600" cy="4191000"/>
          </a:xfrm>
          <a:prstGeom prst="rect">
            <a:avLst/>
          </a:prstGeom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54276D21-652D-C82C-7866-6832BD4BE715}"/>
              </a:ext>
            </a:extLst>
          </p:cNvPr>
          <p:cNvSpPr/>
          <p:nvPr/>
        </p:nvSpPr>
        <p:spPr>
          <a:xfrm>
            <a:off x="0" y="48934"/>
            <a:ext cx="5391150" cy="1747421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What kung fu is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4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The Karate Kid clip 'Training Montage'">
            <a:hlinkClick r:id="" action="ppaction://media"/>
            <a:extLst>
              <a:ext uri="{FF2B5EF4-FFF2-40B4-BE49-F238E27FC236}">
                <a16:creationId xmlns:a16="http://schemas.microsoft.com/office/drawing/2014/main" id="{372ADFE9-47F4-E108-369F-A0F371A54C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F1DF6-40BA-4CBC-D72A-B78AFA4626F4}"/>
              </a:ext>
            </a:extLst>
          </p:cNvPr>
          <p:cNvSpPr txBox="1"/>
          <p:nvPr/>
        </p:nvSpPr>
        <p:spPr>
          <a:xfrm>
            <a:off x="0" y="152400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Mr. Han Training his Student Dre Parker </a:t>
            </a:r>
          </a:p>
        </p:txBody>
      </p:sp>
    </p:spTree>
    <p:extLst>
      <p:ext uri="{BB962C8B-B14F-4D97-AF65-F5344CB8AC3E}">
        <p14:creationId xmlns:p14="http://schemas.microsoft.com/office/powerpoint/2010/main" val="61013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9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17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297</Words>
  <Application>Microsoft Office PowerPoint</Application>
  <PresentationFormat>Widescreen</PresentationFormat>
  <Paragraphs>58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diyatahira</dc:creator>
  <cp:lastModifiedBy>abc</cp:lastModifiedBy>
  <cp:revision>50</cp:revision>
  <dcterms:created xsi:type="dcterms:W3CDTF">2023-06-17T06:26:33Z</dcterms:created>
  <dcterms:modified xsi:type="dcterms:W3CDTF">2023-06-17T18:49:40Z</dcterms:modified>
</cp:coreProperties>
</file>