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1" r:id="rId4"/>
    <p:sldId id="262" r:id="rId5"/>
    <p:sldId id="266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1" autoAdjust="0"/>
    <p:restoredTop sz="94660"/>
  </p:normalViewPr>
  <p:slideViewPr>
    <p:cSldViewPr snapToGrid="0">
      <p:cViewPr>
        <p:scale>
          <a:sx n="100" d="100"/>
          <a:sy n="100" d="100"/>
        </p:scale>
        <p:origin x="13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14T12:32:07.169" v="2133" actId="2696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4T12:30:44.928" v="2132" actId="1076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0T17:46:45.477" v="474" actId="1038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0T17:46:45.477" v="474" actId="1038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30:44.928" v="2132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mod">
          <ac:chgData name="Zhao Xiong" userId="5eba49e5-2895-4cd9-83e8-b3064fe76704" providerId="ADAL" clId="{B606E7B2-EFF5-418A-8639-9F7537C4DA50}" dt="2022-05-10T17:46:40.481" v="461" actId="14100"/>
          <ac:picMkLst>
            <pc:docMk/>
            <pc:sldMk cId="1920508232" sldId="262"/>
            <ac:picMk id="6" creationId="{537EC218-CBE3-4119-BF6B-54BB7C56C594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0T17:47:50.921" v="478" actId="14100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0T17:46:45.477" v="474" actId="1038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0T17:46:45.477" v="474" actId="1038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0T17:46:45.477" v="474" actId="1038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0T17:44:23.224" v="451" actId="103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0T17:44:23.224" v="451" actId="1037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0T17:44:23.224" v="451" actId="1037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</pc:sldChg>
      <pc:sldChg chg="modSp add del">
        <pc:chgData name="Zhao Xiong" userId="5eba49e5-2895-4cd9-83e8-b3064fe76704" providerId="ADAL" clId="{B606E7B2-EFF5-418A-8639-9F7537C4DA50}" dt="2022-05-14T12:32:07.169" v="2133" actId="2696"/>
        <pc:sldMkLst>
          <pc:docMk/>
          <pc:sldMk cId="1955196879" sldId="265"/>
        </pc:sldMkLst>
        <pc:spChg chg="mod">
          <ac:chgData name="Zhao Xiong" userId="5eba49e5-2895-4cd9-83e8-b3064fe76704" providerId="ADAL" clId="{B606E7B2-EFF5-418A-8639-9F7537C4DA50}" dt="2022-05-10T17:34:11.746" v="218" actId="20577"/>
          <ac:spMkLst>
            <pc:docMk/>
            <pc:sldMk cId="1955196879" sldId="265"/>
            <ac:spMk id="2" creationId="{692C2D3A-B5C9-4E13-9714-BC54302DA6B6}"/>
          </ac:spMkLst>
        </pc:spChg>
        <pc:spChg chg="mod">
          <ac:chgData name="Zhao Xiong" userId="5eba49e5-2895-4cd9-83e8-b3064fe76704" providerId="ADAL" clId="{B606E7B2-EFF5-418A-8639-9F7537C4DA50}" dt="2022-05-10T18:20:39.587" v="1051" actId="5793"/>
          <ac:spMkLst>
            <pc:docMk/>
            <pc:sldMk cId="1955196879" sldId="265"/>
            <ac:spMk id="3" creationId="{B9A7E7A7-1393-483D-AE1C-C96BE6B86BF7}"/>
          </ac:spMkLst>
        </pc:spChg>
      </pc:sldChg>
      <pc:sldChg chg="addSp delSp modSp add ord">
        <pc:chgData name="Zhao Xiong" userId="5eba49e5-2895-4cd9-83e8-b3064fe76704" providerId="ADAL" clId="{B606E7B2-EFF5-418A-8639-9F7537C4DA50}" dt="2022-05-14T12:30:03.514" v="2124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13T17:32:57.042" v="1621" actId="20577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4T12:30:03.514" v="2124" actId="20577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4T12:25:21.818" v="2085" actId="20577"/>
          <ac:cxnSpMkLst>
            <pc:docMk/>
            <pc:sldMk cId="3573502216" sldId="266"/>
            <ac:cxnSpMk id="17" creationId="{2943542E-98E6-4223-8034-821A9749559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352" y="3737498"/>
            <a:ext cx="2249976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2066445" y="6663562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227" y="461665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565" y="461665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5228" y="2642229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5227" y="4801834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4163" y="455404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7565" y="2642228"/>
            <a:ext cx="2347662" cy="2106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7EC218-CBE3-4119-BF6B-54BB7C56C5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0232" y="454822"/>
            <a:ext cx="2388936" cy="2067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60222" y="454822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distance matrix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10640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3"/>
            <a:ext cx="424258" cy="5520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218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2022-05-14T12:32:08Z</dcterms:modified>
</cp:coreProperties>
</file>