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75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2T11:26:38.507" v="15070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2T11:26:38.507" v="15070" actId="20577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1T19:27:33.433" v="15004" actId="2057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2T11:26:23.863" v="15062" actId="14100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2T11:26:38.507" v="15070" actId="20577"/>
          <ac:spMkLst>
            <pc:docMk/>
            <pc:sldMk cId="3096138305" sldId="284"/>
            <ac:spMk id="7" creationId="{0749E2DB-0DCB-4EF1-AC4A-BF40485D2745}"/>
          </ac:spMkLst>
        </pc:spChg>
        <pc:picChg chg="add mod modCrop">
          <ac:chgData name="Zhao Xiong" userId="5eba49e5-2895-4cd9-83e8-b3064fe76704" providerId="ADAL" clId="{B606E7B2-EFF5-418A-8639-9F7537C4DA50}" dt="2022-06-21T19:28:20.282" v="15049" actId="1038"/>
          <ac:picMkLst>
            <pc:docMk/>
            <pc:sldMk cId="3096138305" sldId="284"/>
            <ac:picMk id="4" creationId="{95516911-60BB-4C55-B456-C9574AFED803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</pc:sldChg>
      <pc:sldChg chg="delSp add">
        <pc:chgData name="Zhao Xiong" userId="5eba49e5-2895-4cd9-83e8-b3064fe76704" providerId="ADAL" clId="{B606E7B2-EFF5-418A-8639-9F7537C4DA50}" dt="2022-06-21T19:27:18.314" v="14926" actId="478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69573" y="771074"/>
            <a:ext cx="265708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69572" y="6107476"/>
            <a:ext cx="265708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2819401" y="6107476"/>
            <a:ext cx="265708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/>
              <a:t>Brain </a:t>
            </a:r>
            <a:r>
              <a:rPr lang="en-NZ" sz="1600" b="1" dirty="0"/>
              <a:t>Variables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1383</Words>
  <Application>Microsoft Office PowerPoint</Application>
  <PresentationFormat>Widescreen</PresentationFormat>
  <Paragraphs>141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2022-06-22T11:26:38Z</dcterms:modified>
</cp:coreProperties>
</file>