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4T02:35:30.435" v="720" actId="207"/>
      <pc:docMkLst>
        <pc:docMk/>
      </pc:docMkLst>
      <pc:sldChg chg="addSp delSp modSp mod">
        <pc:chgData name="zhaohan" userId="95e304e8ede71739" providerId="LiveId" clId="{740E24C1-5156-4599-B84F-B42CCA40E00D}" dt="2022-07-04T02:35:30.435" v="720" actId="20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4T02:35:16.756" v="715" actId="207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4T02:35:23.709" v="719" actId="207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4T02:35:30.435" v="720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2T08:48:49.523" v="452" actId="1076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4T02:35:19.787" v="716" actId="207"/>
          <ac:spMkLst>
            <pc:docMk/>
            <pc:sldMk cId="504494362" sldId="287"/>
            <ac:spMk id="10" creationId="{3802BC98-06D8-5238-3379-57DBEF6A7D26}"/>
          </ac:spMkLst>
        </pc:spChg>
        <pc:spChg chg="add mod">
          <ac:chgData name="zhaohan" userId="95e304e8ede71739" providerId="LiveId" clId="{740E24C1-5156-4599-B84F-B42CCA40E00D}" dt="2022-07-02T08:48:44.941" v="451" actId="20577"/>
          <ac:spMkLst>
            <pc:docMk/>
            <pc:sldMk cId="504494362" sldId="287"/>
            <ac:spMk id="11" creationId="{0A0B048D-1BC8-6839-96A2-AF2D7F6A4D2C}"/>
          </ac:spMkLst>
        </pc:spChg>
        <pc:spChg chg="add mod">
          <ac:chgData name="zhaohan" userId="95e304e8ede71739" providerId="LiveId" clId="{740E24C1-5156-4599-B84F-B42CCA40E00D}" dt="2022-07-04T02:28:15.262" v="708" actId="113"/>
          <ac:spMkLst>
            <pc:docMk/>
            <pc:sldMk cId="504494362" sldId="287"/>
            <ac:spMk id="12" creationId="{8726D8E8-3F53-21B8-A378-A54F2DB7E068}"/>
          </ac:spMkLst>
        </pc:spChg>
      </pc:sldChg>
      <pc:sldChg chg="addSp delSp modSp add mod">
        <pc:chgData name="zhaohan" userId="95e304e8ede71739" providerId="LiveId" clId="{740E24C1-5156-4599-B84F-B42CCA40E00D}" dt="2022-07-02T23:11:36.284" v="704" actId="14100"/>
        <pc:sldMkLst>
          <pc:docMk/>
          <pc:sldMk cId="2571968155" sldId="288"/>
        </pc:sldMkLst>
        <pc:spChg chg="add mod">
          <ac:chgData name="zhaohan" userId="95e304e8ede71739" providerId="LiveId" clId="{740E24C1-5156-4599-B84F-B42CCA40E00D}" dt="2022-07-02T22:53:44.309" v="626" actId="20577"/>
          <ac:spMkLst>
            <pc:docMk/>
            <pc:sldMk cId="2571968155" sldId="288"/>
            <ac:spMk id="2" creationId="{0DC165B2-DA56-875D-2DA4-E53105F93824}"/>
          </ac:spMkLst>
        </pc:spChg>
        <pc:spChg chg="add mod">
          <ac:chgData name="zhaohan" userId="95e304e8ede71739" providerId="LiveId" clId="{740E24C1-5156-4599-B84F-B42CCA40E00D}" dt="2022-07-02T23:03:20.669" v="699" actId="1076"/>
          <ac:spMkLst>
            <pc:docMk/>
            <pc:sldMk cId="2571968155" sldId="288"/>
            <ac:spMk id="4" creationId="{456D4B22-AC02-8FC8-EC1B-4F18DB718833}"/>
          </ac:spMkLst>
        </pc:spChg>
        <pc:spChg chg="add mod">
          <ac:chgData name="zhaohan" userId="95e304e8ede71739" providerId="LiveId" clId="{740E24C1-5156-4599-B84F-B42CCA40E00D}" dt="2022-07-02T23:11:36.284" v="704" actId="14100"/>
          <ac:spMkLst>
            <pc:docMk/>
            <pc:sldMk cId="2571968155" sldId="288"/>
            <ac:spMk id="9" creationId="{18973AFC-CA44-BA44-AE46-E4D3C066BE65}"/>
          </ac:spMkLst>
        </pc:spChg>
        <pc:spChg chg="add mod">
          <ac:chgData name="zhaohan" userId="95e304e8ede71739" providerId="LiveId" clId="{740E24C1-5156-4599-B84F-B42CCA40E00D}" dt="2022-07-02T11:29:19.467" v="533" actId="571"/>
          <ac:spMkLst>
            <pc:docMk/>
            <pc:sldMk cId="2571968155" sldId="288"/>
            <ac:spMk id="11" creationId="{D5EE938A-5087-1500-A3FC-D359452A557E}"/>
          </ac:spMkLst>
        </pc:spChg>
        <pc:graphicFrameChg chg="add del mod">
          <ac:chgData name="zhaohan" userId="95e304e8ede71739" providerId="LiveId" clId="{740E24C1-5156-4599-B84F-B42CCA40E00D}" dt="2022-07-02T12:05:34.997" v="539" actId="478"/>
          <ac:graphicFrameMkLst>
            <pc:docMk/>
            <pc:sldMk cId="2571968155" sldId="288"/>
            <ac:graphicFrameMk id="3" creationId="{15B3081A-8FFC-B7E9-69B2-81B32491C43D}"/>
          </ac:graphicFrameMkLst>
        </pc:graphicFrameChg>
        <pc:graphicFrameChg chg="add mod">
          <ac:chgData name="zhaohan" userId="95e304e8ede71739" providerId="LiveId" clId="{740E24C1-5156-4599-B84F-B42CCA40E00D}" dt="2022-07-02T23:03:14.140" v="697" actId="1076"/>
          <ac:graphicFrameMkLst>
            <pc:docMk/>
            <pc:sldMk cId="2571968155" sldId="288"/>
            <ac:graphicFrameMk id="3" creationId="{F728502B-C327-73E7-1653-4EF04C6AE157}"/>
          </ac:graphicFrameMkLst>
        </pc:graphicFrameChg>
        <pc:graphicFrameChg chg="add del mod">
          <ac:chgData name="zhaohan" userId="95e304e8ede71739" providerId="LiveId" clId="{740E24C1-5156-4599-B84F-B42CCA40E00D}" dt="2022-07-02T22:53:10.103" v="549" actId="478"/>
          <ac:graphicFrameMkLst>
            <pc:docMk/>
            <pc:sldMk cId="2571968155" sldId="288"/>
            <ac:graphicFrameMk id="5" creationId="{133753E1-EF0C-E3C4-817C-671BB9B86149}"/>
          </ac:graphicFrameMkLst>
        </pc:graphicFrameChg>
        <pc:graphicFrameChg chg="add del mod">
          <ac:chgData name="zhaohan" userId="95e304e8ede71739" providerId="LiveId" clId="{740E24C1-5156-4599-B84F-B42CCA40E00D}" dt="2022-07-02T11:29:42.984" v="538" actId="21"/>
          <ac:graphicFrameMkLst>
            <pc:docMk/>
            <pc:sldMk cId="2571968155" sldId="288"/>
            <ac:graphicFrameMk id="5" creationId="{3B26D1D2-7503-83B9-EF24-863E3A92E05C}"/>
          </ac:graphicFrameMkLst>
        </pc:graphicFrameChg>
        <pc:graphicFrameChg chg="add del mod">
          <ac:chgData name="zhaohan" userId="95e304e8ede71739" providerId="LiveId" clId="{740E24C1-5156-4599-B84F-B42CCA40E00D}" dt="2022-07-02T22:59:42.416" v="628" actId="478"/>
          <ac:graphicFrameMkLst>
            <pc:docMk/>
            <pc:sldMk cId="2571968155" sldId="288"/>
            <ac:graphicFrameMk id="6" creationId="{01F78BC0-834F-9F22-ABA3-6EFD573A2D51}"/>
          </ac:graphicFrameMkLst>
        </pc:graphicFrameChg>
        <pc:graphicFrameChg chg="add del mod">
          <ac:chgData name="zhaohan" userId="95e304e8ede71739" providerId="LiveId" clId="{740E24C1-5156-4599-B84F-B42CCA40E00D}" dt="2022-07-02T11:29:41.862" v="537" actId="21"/>
          <ac:graphicFrameMkLst>
            <pc:docMk/>
            <pc:sldMk cId="2571968155" sldId="288"/>
            <ac:graphicFrameMk id="6" creationId="{643654B8-228E-86C7-2622-C4BF55EC438F}"/>
          </ac:graphicFrameMkLst>
        </pc:graphicFrameChg>
        <pc:graphicFrameChg chg="add mod ord">
          <ac:chgData name="zhaohan" userId="95e304e8ede71739" providerId="LiveId" clId="{740E24C1-5156-4599-B84F-B42CCA40E00D}" dt="2022-07-02T23:03:20.669" v="699" actId="1076"/>
          <ac:graphicFrameMkLst>
            <pc:docMk/>
            <pc:sldMk cId="2571968155" sldId="288"/>
            <ac:graphicFrameMk id="7" creationId="{3C531904-F410-0A70-8CA4-6D09593519A8}"/>
          </ac:graphicFrameMkLst>
        </pc:graphicFrameChg>
        <pc:graphicFrameChg chg="add del mod">
          <ac:chgData name="zhaohan" userId="95e304e8ede71739" providerId="LiveId" clId="{740E24C1-5156-4599-B84F-B42CCA40E00D}" dt="2022-07-02T11:27:56.982" v="506" actId="21"/>
          <ac:graphicFrameMkLst>
            <pc:docMk/>
            <pc:sldMk cId="2571968155" sldId="288"/>
            <ac:graphicFrameMk id="7" creationId="{8CEE1393-BCBB-BE6E-E037-A6A95F6BD212}"/>
          </ac:graphicFrameMkLst>
        </pc:graphicFrameChg>
        <pc:graphicFrameChg chg="add del mod modGraphic">
          <ac:chgData name="zhaohan" userId="95e304e8ede71739" providerId="LiveId" clId="{740E24C1-5156-4599-B84F-B42CCA40E00D}" dt="2022-07-02T11:28:44.977" v="524" actId="21"/>
          <ac:graphicFrameMkLst>
            <pc:docMk/>
            <pc:sldMk cId="2571968155" sldId="288"/>
            <ac:graphicFrameMk id="8" creationId="{B0C31BD2-831D-6F39-DD32-A530D0B0AAAF}"/>
          </ac:graphicFrameMkLst>
        </pc:graphicFrameChg>
        <pc:graphicFrameChg chg="add del mod">
          <ac:chgData name="zhaohan" userId="95e304e8ede71739" providerId="LiveId" clId="{740E24C1-5156-4599-B84F-B42CCA40E00D}" dt="2022-07-02T11:28:05.650" v="509"/>
          <ac:graphicFrameMkLst>
            <pc:docMk/>
            <pc:sldMk cId="2571968155" sldId="288"/>
            <ac:graphicFrameMk id="9" creationId="{71CAA50A-CB68-5C8D-5FCF-4CFA55EB395D}"/>
          </ac:graphicFrameMkLst>
        </pc:graphicFrameChg>
        <pc:graphicFrameChg chg="add del mod">
          <ac:chgData name="zhaohan" userId="95e304e8ede71739" providerId="LiveId" clId="{740E24C1-5156-4599-B84F-B42CCA40E00D}" dt="2022-07-02T22:52:49.649" v="544" actId="478"/>
          <ac:graphicFrameMkLst>
            <pc:docMk/>
            <pc:sldMk cId="2571968155" sldId="288"/>
            <ac:graphicFrameMk id="10" creationId="{32A9EF0F-4E36-C8E2-7947-307E30508C79}"/>
          </ac:graphicFrameMkLst>
        </pc:graphicFrameChg>
        <pc:graphicFrameChg chg="add mod">
          <ac:chgData name="zhaohan" userId="95e304e8ede71739" providerId="LiveId" clId="{740E24C1-5156-4599-B84F-B42CCA40E00D}" dt="2022-07-02T11:29:19.467" v="533" actId="571"/>
          <ac:graphicFrameMkLst>
            <pc:docMk/>
            <pc:sldMk cId="2571968155" sldId="288"/>
            <ac:graphicFrameMk id="12" creationId="{B6F62C6E-BE91-102B-2FD0-8642F93B7408}"/>
          </ac:graphicFrameMkLst>
        </pc:graphicFrameChg>
      </pc:sldChg>
      <pc:sldChg chg="add">
        <pc:chgData name="zhaohan" userId="95e304e8ede71739" providerId="LiveId" clId="{740E24C1-5156-4599-B84F-B42CCA40E00D}" dt="2022-07-02T11:23:34.579" v="469"/>
        <pc:sldMkLst>
          <pc:docMk/>
          <pc:sldMk cId="30298775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chemeClr val="bg1">
                    <a:lumMod val="75000"/>
                  </a:schemeClr>
                </a:solidFill>
              </a:rPr>
              <a:t>cPCA</a:t>
            </a:r>
            <a:r>
              <a:rPr lang="en-NZ" sz="1600" b="1" u="sng" dirty="0">
                <a:solidFill>
                  <a:schemeClr val="bg1">
                    <a:lumMod val="75000"/>
                  </a:schemeClr>
                </a:solidFill>
              </a:rPr>
              <a:t> 10 batches (Compare Folds Between Themselves):</a:t>
            </a:r>
          </a:p>
          <a:p>
            <a:endParaRPr lang="en-NZ" sz="16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Root Mean Squared Error is: 0.13 +- 0.07 [0.05, 0.31]</a:t>
            </a:r>
            <a:endParaRPr lang="en-NZ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NZ" sz="1600" dirty="0">
                <a:solidFill>
                  <a:schemeClr val="bg1">
                    <a:lumMod val="75000"/>
                  </a:schemeClr>
                </a:solidFill>
              </a:rPr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chemeClr val="bg1">
                    <a:lumMod val="75000"/>
                  </a:schemeClr>
                </a:solidFill>
              </a:rPr>
              <a:t>full_cPCA</a:t>
            </a:r>
            <a:r>
              <a:rPr lang="en-NZ" sz="1600" b="1" u="sng" dirty="0">
                <a:solidFill>
                  <a:schemeClr val="bg1">
                    <a:lumMod val="75000"/>
                  </a:schemeClr>
                </a:solidFill>
              </a:rPr>
              <a:t> (Compare Folds Between Themselves):</a:t>
            </a:r>
          </a:p>
          <a:p>
            <a:endParaRPr lang="en-NZ" sz="16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Root Mean Squared Error is: 0.09 +- 0.06 [0.05, 0.25]</a:t>
            </a:r>
          </a:p>
          <a:p>
            <a:r>
              <a:rPr lang="en-NZ" sz="1600" dirty="0">
                <a:solidFill>
                  <a:schemeClr val="bg1">
                    <a:lumMod val="75000"/>
                  </a:schemeClr>
                </a:solidFill>
              </a:rPr>
              <a:t>Mean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Standard Deviation is: 0.03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iter_cPCA</a:t>
            </a:r>
            <a:r>
              <a:rPr lang="en-NZ" sz="1600" b="1" u="sng" dirty="0">
                <a:solidFill>
                  <a:srgbClr val="FF0000"/>
                </a:solidFill>
              </a:rPr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</a:t>
            </a:r>
            <a:r>
              <a:rPr lang="en-NZ" sz="1600" b="1" dirty="0">
                <a:solidFill>
                  <a:srgbClr val="FF0000"/>
                </a:solidFill>
              </a:rPr>
              <a:t>0.03</a:t>
            </a:r>
            <a:r>
              <a:rPr lang="en-NZ" sz="1600" dirty="0">
                <a:solidFill>
                  <a:srgbClr val="FF0000"/>
                </a:solidFill>
              </a:rPr>
              <a:t>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204399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>
                <a:solidFill>
                  <a:schemeClr val="bg1">
                    <a:lumMod val="75000"/>
                  </a:schemeClr>
                </a:solidFill>
              </a:rPr>
              <a:t>cPCA</a:t>
            </a:r>
            <a:r>
              <a:rPr lang="en-NZ" sz="1600" b="1" u="sng" dirty="0">
                <a:solidFill>
                  <a:schemeClr val="bg1">
                    <a:lumMod val="75000"/>
                  </a:schemeClr>
                </a:solidFill>
              </a:rPr>
              <a:t> 10 batches (Compare Folds Between Themselves):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Root Mean Squared Error is: 0.13 +- 0.08 [0.04, 0.31]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B048D-1BC8-6839-96A2-AF2D7F6A4D2C}"/>
              </a:ext>
            </a:extLst>
          </p:cNvPr>
          <p:cNvSpPr txBox="1"/>
          <p:nvPr/>
        </p:nvSpPr>
        <p:spPr>
          <a:xfrm>
            <a:off x="6179378" y="3198166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30 – fold cross validation</a:t>
            </a:r>
            <a:endParaRPr lang="en-GB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6D8E8-3F53-21B8-A378-A54F2DB7E068}"/>
              </a:ext>
            </a:extLst>
          </p:cNvPr>
          <p:cNvSpPr txBox="1"/>
          <p:nvPr/>
        </p:nvSpPr>
        <p:spPr>
          <a:xfrm>
            <a:off x="6517753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</a:t>
            </a:r>
          </a:p>
          <a:p>
            <a:r>
              <a:rPr lang="en-US" sz="1600" dirty="0"/>
              <a:t>Mean Standard Deviation is: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[0.02, 0.11]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531904-F410-0A70-8CA4-6D0959351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66951"/>
              </p:ext>
            </p:extLst>
          </p:nvPr>
        </p:nvGraphicFramePr>
        <p:xfrm>
          <a:off x="3784600" y="1489322"/>
          <a:ext cx="8068733" cy="455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87720" imgH="5303520" progId="Paint.Picture">
                  <p:embed/>
                </p:oleObj>
              </mc:Choice>
              <mc:Fallback>
                <p:oleObj name="Bitmap Image" r:id="rId2" imgW="9387720" imgH="53035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531904-F410-0A70-8CA4-6D0959351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4600" y="1489322"/>
                        <a:ext cx="8068733" cy="4558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C165B2-DA56-875D-2DA4-E53105F9382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AUROC (Area Under Receiver Operating Characteristic Curve)</a:t>
            </a:r>
            <a:endParaRPr lang="en-GB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4B22-AC02-8FC8-EC1B-4F18DB718833}"/>
              </a:ext>
            </a:extLst>
          </p:cNvPr>
          <p:cNvSpPr txBox="1"/>
          <p:nvPr/>
        </p:nvSpPr>
        <p:spPr>
          <a:xfrm>
            <a:off x="9030908" y="3441274"/>
            <a:ext cx="218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AUC = 0.99885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28502B-C327-73E7-1653-4EF04C6AE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07477"/>
              </p:ext>
            </p:extLst>
          </p:nvPr>
        </p:nvGraphicFramePr>
        <p:xfrm>
          <a:off x="270084" y="853951"/>
          <a:ext cx="2947249" cy="581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385000" imgH="4701600" progId="Paint.Picture">
                  <p:embed/>
                </p:oleObj>
              </mc:Choice>
              <mc:Fallback>
                <p:oleObj name="Bitmap Image" r:id="rId4" imgW="2385000" imgH="4701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728502B-C327-73E7-1653-4EF04C6AE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084" y="853951"/>
                        <a:ext cx="2947249" cy="5812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973AFC-CA44-BA44-AE46-E4D3C066BE65}"/>
              </a:ext>
            </a:extLst>
          </p:cNvPr>
          <p:cNvSpPr txBox="1"/>
          <p:nvPr/>
        </p:nvSpPr>
        <p:spPr>
          <a:xfrm>
            <a:off x="7449420" y="4817747"/>
            <a:ext cx="670113" cy="40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b="1" dirty="0">
                <a:solidFill>
                  <a:srgbClr val="FF0000"/>
                </a:solidFill>
              </a:rPr>
              <a:t>0.092</a:t>
            </a:r>
          </a:p>
          <a:p>
            <a:pPr>
              <a:lnSpc>
                <a:spcPts val="1200"/>
              </a:lnSpc>
            </a:pPr>
            <a:r>
              <a:rPr lang="en-US" sz="1400" b="1" dirty="0">
                <a:solidFill>
                  <a:srgbClr val="FF0000"/>
                </a:solidFill>
              </a:rPr>
              <a:t>0.049</a:t>
            </a:r>
          </a:p>
        </p:txBody>
      </p:sp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8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1815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2022-07-04T02:35:31Z</dcterms:modified>
</cp:coreProperties>
</file>