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1" r:id="rId4"/>
    <p:sldId id="268" r:id="rId5"/>
    <p:sldId id="262" r:id="rId6"/>
    <p:sldId id="267" r:id="rId7"/>
    <p:sldId id="270" r:id="rId8"/>
    <p:sldId id="266" r:id="rId9"/>
    <p:sldId id="258" r:id="rId10"/>
    <p:sldId id="259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6T16:44:54.579" v="3115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0T17:44:23.224" v="451" actId="103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0T17:44:23.224" v="451" actId="1037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0T17:44:23.224" v="451" actId="1037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6T16:42:49.097" v="2918" actId="1076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3T17:32:57.042" v="1621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delSp add">
        <pc:chgData name="Zhao Xiong" userId="5eba49e5-2895-4cd9-83e8-b3064fe76704" providerId="ADAL" clId="{B606E7B2-EFF5-418A-8639-9F7537C4DA50}" dt="2022-05-15T15:45:59.988" v="2735"/>
        <pc:sldMkLst>
          <pc:docMk/>
          <pc:sldMk cId="4125219743" sldId="269"/>
        </pc:sldMkLst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</pc:sldChg>
      <pc:sldChg chg="addSp delSp modSp add">
        <pc:chgData name="Zhao Xiong" userId="5eba49e5-2895-4cd9-83e8-b3064fe76704" providerId="ADAL" clId="{B606E7B2-EFF5-418A-8639-9F7537C4DA50}" dt="2022-05-16T16:44:54.579" v="3115" actId="20577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352" y="3737498"/>
            <a:ext cx="2249976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2066445" y="6663562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distance matrix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292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2022-05-16T16:44:54Z</dcterms:modified>
</cp:coreProperties>
</file>