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8:34:45.061" v="11550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8:34:45.061" v="1155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 ord">
        <pc:chgData name="Zhao Xiong" userId="5eba49e5-2895-4cd9-83e8-b3064fe76704" providerId="ADAL" clId="{B606E7B2-EFF5-418A-8639-9F7537C4DA50}" dt="2022-05-26T18:33:47.849" v="11548"/>
        <pc:sldMkLst>
          <pc:docMk/>
          <pc:sldMk cId="1647779813" sldId="274"/>
        </pc:sldMkLst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8:29:32.292" v="1154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6T18:28:57.772" v="11534" actId="1036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6T18:29:32.292" v="1154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6T17:45:05.965" v="11530" actId="403"/>
          <ac:spMkLst>
            <pc:docMk/>
            <pc:sldMk cId="488936307" sldId="277"/>
            <ac:spMk id="23" creationId="{0284FBB9-D735-4E75-A921-A60AD18F3D20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6T18:29:25.689" v="11544" actId="14100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6T18:29:02.918" v="11535" actId="732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99256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99721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 (MST)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98260-EFA0-48C7-979A-68512F00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076" y="1536192"/>
            <a:ext cx="230131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08"/>
          <a:stretch/>
        </p:blipFill>
        <p:spPr>
          <a:xfrm>
            <a:off x="9728504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4280250" y="6475653"/>
            <a:ext cx="484941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switching to SPT,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8653" y="3594381"/>
            <a:ext cx="2043990" cy="30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1069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2022-05-26T18:34:57Z</dcterms:modified>
</cp:coreProperties>
</file>