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76" r:id="rId13"/>
    <p:sldId id="272" r:id="rId14"/>
    <p:sldId id="269" r:id="rId15"/>
    <p:sldId id="277" r:id="rId16"/>
    <p:sldId id="266" r:id="rId17"/>
    <p:sldId id="275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6T17:34:07.486" v="11269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4:07.486" v="11269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2.325" v="1126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6T16:09:02.515" v="11265" actId="5793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6T16:06:05.838" v="11201" actId="1035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6T16:05:26.257" v="11182" actId="1036"/>
          <ac:spMkLst>
            <pc:docMk/>
            <pc:sldMk cId="488936307" sldId="277"/>
            <ac:spMk id="19" creationId="{D50DC477-A3B7-4E02-9EE6-B8F1DB23EE6E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mod ord">
          <ac:chgData name="Zhao Xiong" userId="5eba49e5-2895-4cd9-83e8-b3064fe76704" providerId="ADAL" clId="{B606E7B2-EFF5-418A-8639-9F7537C4DA50}" dt="2022-05-26T16:06:04.625" v="11194" actId="1036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">
          <ac:chgData name="Zhao Xiong" userId="5eba49e5-2895-4cd9-83e8-b3064fe76704" providerId="ADAL" clId="{B606E7B2-EFF5-418A-8639-9F7537C4DA50}" dt="2022-05-26T16:08:51.393" v="11218" actId="1035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6T14:40:04.549" v="11057" actId="1035"/>
          <ac:cxnSpMkLst>
            <pc:docMk/>
            <pc:sldMk cId="488936307" sldId="277"/>
            <ac:cxnSpMk id="22" creationId="{44E0AFEA-D62E-48F0-A0E1-B9821750099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AFA1202-2A37-4DA0-8C2E-45C1539E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05" y="3590564"/>
            <a:ext cx="2074139" cy="315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BB754-045A-42EE-AA9B-65D3ED829172}"/>
              </a:ext>
            </a:extLst>
          </p:cNvPr>
          <p:cNvSpPr txBox="1"/>
          <p:nvPr/>
        </p:nvSpPr>
        <p:spPr>
          <a:xfrm>
            <a:off x="6722595" y="5318977"/>
            <a:ext cx="23013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Same as one of the left but using shortest path tree 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92514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99256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(MST)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99721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(SPT)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98260-EFA0-48C7-979A-68512F00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076" y="1536192"/>
            <a:ext cx="230131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8504" y="378390"/>
            <a:ext cx="2074139" cy="29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1045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2022-05-26T17:35:44Z</dcterms:modified>
</cp:coreProperties>
</file>