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71" r:id="rId9"/>
    <p:sldId id="266" r:id="rId10"/>
    <p:sldId id="258" r:id="rId11"/>
    <p:sldId id="259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8T12:02:19.606" v="3231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6T16:42:49.097" v="2918" actId="1076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  <pc:sldChg chg="addSp delSp modSp add">
        <pc:chgData name="Zhao Xiong" userId="5eba49e5-2895-4cd9-83e8-b3064fe76704" providerId="ADAL" clId="{B606E7B2-EFF5-418A-8639-9F7537C4DA50}" dt="2022-05-16T16:44:54.579" v="3115" actId="20577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modSp">
        <pc:chgData name="Zhao Xiong" userId="5eba49e5-2895-4cd9-83e8-b3064fe76704" providerId="ADAL" clId="{B606E7B2-EFF5-418A-8639-9F7537C4DA50}" dt="2022-05-18T12:02:19.606" v="3231" actId="20577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2022-05-18T12:02:20Z</dcterms:modified>
</cp:coreProperties>
</file>