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8T14:02:10.111" v="14736" actId="269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7T11:07:00.098" v="14503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8T14:02:10.111" v="14736" actId="2696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3:58:01.464" v="14554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3:55:40.352" v="14531" actId="2057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3:55:12.978" v="14527" actId="2057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3:55:45.408" v="14536" actId="2057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8T13:55:01.448" v="14521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8T13:55:02.329" v="14522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3:58:01.464" v="14554" actId="1076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3:58:01.464" v="14554" actId="1076"/>
          <ac:picMkLst>
            <pc:docMk/>
            <pc:sldMk cId="3099022437" sldId="282"/>
            <ac:picMk id="15" creationId="{CD670C90-6158-48CB-99C5-1038DA77715B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Batches </a:t>
            </a:r>
          </a:p>
          <a:p>
            <a:pPr algn="ctr"/>
            <a:r>
              <a:rPr lang="en-NZ" sz="1600" b="1" dirty="0"/>
              <a:t>(Patients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Batches </a:t>
            </a:r>
          </a:p>
          <a:p>
            <a:pPr algn="ctr"/>
            <a:r>
              <a:rPr lang="en-NZ" sz="1600" b="1" dirty="0"/>
              <a:t>(Patients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085503" y="530352"/>
            <a:ext cx="2630530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792199" y="530352"/>
            <a:ext cx="2568295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1363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2022-06-18T14:02:11Z</dcterms:modified>
</cp:coreProperties>
</file>