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75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25T15:21:51.849" v="15837" actId="20577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8T14:02:05.719" v="1473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8T14:01:20.849" v="14724" actId="1037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6" creationId="{7674D89A-EC46-48CB-ACC4-77A9492BB3D5}"/>
          </ac:spMkLst>
        </pc:spChg>
        <pc:spChg chg="add mod">
          <ac:chgData name="Zhao Xiong" userId="5eba49e5-2895-4cd9-83e8-b3064fe76704" providerId="ADAL" clId="{B606E7B2-EFF5-418A-8639-9F7537C4DA50}" dt="2022-06-18T14:02:05.719" v="14735" actId="1076"/>
          <ac:spMkLst>
            <pc:docMk/>
            <pc:sldMk cId="2614382736" sldId="278"/>
            <ac:spMk id="17" creationId="{99BBC45D-E8F5-48B4-A6B7-4A70E4B39BBE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3" creationId="{A33D84D2-DC8D-4AD9-884D-7AA269A1485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modCrop">
          <ac:chgData name="Zhao Xiong" userId="5eba49e5-2895-4cd9-83e8-b3064fe76704" providerId="ADAL" clId="{B606E7B2-EFF5-418A-8639-9F7537C4DA50}" dt="2022-06-18T14:01:56.087" v="14732" actId="14100"/>
          <ac:picMkLst>
            <pc:docMk/>
            <pc:sldMk cId="2614382736" sldId="278"/>
            <ac:picMk id="14" creationId="{C3F71F3B-A671-4871-B783-23871C1D09F6}"/>
          </ac:picMkLst>
        </pc:picChg>
        <pc:picChg chg="add mo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18:51.690" v="14740" actId="20577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6T16:13:09.451" v="14485" actId="1076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8T15:18:51.690" v="14740" actId="20577"/>
          <ac:spMkLst>
            <pc:docMk/>
            <pc:sldMk cId="3191795158" sldId="280"/>
            <ac:spMk id="17" creationId="{C1B01031-D3FA-4F7D-AB0C-B9540470AA23}"/>
          </ac:spMkLst>
        </pc:sp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3" creationId="{0C9C863E-45AB-4D7C-A4B2-BE83816DB275}"/>
          </ac:picMkLst>
        </pc:picChg>
        <pc:picChg chg="add del mod modCrop">
          <ac:chgData name="Zhao Xiong" userId="5eba49e5-2895-4cd9-83e8-b3064fe76704" providerId="ADAL" clId="{B606E7B2-EFF5-418A-8639-9F7537C4DA50}" dt="2022-06-16T16:13:47.238" v="14491" actId="478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">
        <pc:chgData name="Zhao Xiong" userId="5eba49e5-2895-4cd9-83e8-b3064fe76704" providerId="ADAL" clId="{B606E7B2-EFF5-418A-8639-9F7537C4DA50}" dt="2022-06-21T13:13:22.469" v="14923" actId="1076"/>
        <pc:sldMkLst>
          <pc:docMk/>
          <pc:sldMk cId="3099022437" sldId="282"/>
        </pc:sldMkLst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7" creationId="{175C1561-52E2-4898-A5BC-DD14251C2015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20T12:49:25.894" v="14900" actId="20577"/>
          <ac:spMkLst>
            <pc:docMk/>
            <pc:sldMk cId="3099022437" sldId="282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20T12:49:43.808" v="14909" actId="20577"/>
          <ac:spMkLst>
            <pc:docMk/>
            <pc:sldMk cId="3099022437" sldId="282"/>
            <ac:spMk id="17" creationId="{C1B01031-D3FA-4F7D-AB0C-B9540470AA23}"/>
          </ac:spMkLst>
        </pc:spChg>
        <pc:picChg chg="add del">
          <ac:chgData name="Zhao Xiong" userId="5eba49e5-2895-4cd9-83e8-b3064fe76704" providerId="ADAL" clId="{B606E7B2-EFF5-418A-8639-9F7537C4DA50}" dt="2022-06-18T13:54:49.696" v="14508" actId="478"/>
          <ac:picMkLst>
            <pc:docMk/>
            <pc:sldMk cId="3099022437" sldId="282"/>
            <ac:picMk id="3" creationId="{0C9C863E-45AB-4D7C-A4B2-BE83816DB275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3" creationId="{FAA75533-C0CB-4D08-9DF0-7AD8F56A7CB2}"/>
          </ac:picMkLst>
        </pc:picChg>
        <pc:picChg chg="add mod ord modCrop">
          <ac:chgData name="Zhao Xiong" userId="5eba49e5-2895-4cd9-83e8-b3064fe76704" providerId="ADAL" clId="{B606E7B2-EFF5-418A-8639-9F7537C4DA50}" dt="2022-06-20T12:49:52.826" v="14912" actId="14100"/>
          <ac:picMkLst>
            <pc:docMk/>
            <pc:sldMk cId="3099022437" sldId="282"/>
            <ac:picMk id="6" creationId="{7C010DA1-7A13-470E-B7E9-E1E3F8BEC312}"/>
          </ac:picMkLst>
        </pc:picChg>
        <pc:picChg chg="add del">
          <ac:chgData name="Zhao Xiong" userId="5eba49e5-2895-4cd9-83e8-b3064fe76704" providerId="ADAL" clId="{B606E7B2-EFF5-418A-8639-9F7537C4DA50}" dt="2022-06-18T13:54:51.104" v="14511" actId="478"/>
          <ac:picMkLst>
            <pc:docMk/>
            <pc:sldMk cId="3099022437" sldId="282"/>
            <ac:picMk id="6" creationId="{D441BC5F-BF1A-4BAD-A1AC-E4192A8F5314}"/>
          </ac:picMkLst>
        </pc:picChg>
        <pc:picChg chg="add mod ord modCrop">
          <ac:chgData name="Zhao Xiong" userId="5eba49e5-2895-4cd9-83e8-b3064fe76704" providerId="ADAL" clId="{B606E7B2-EFF5-418A-8639-9F7537C4DA50}" dt="2022-06-21T13:13:22.469" v="14923" actId="1076"/>
          <ac:picMkLst>
            <pc:docMk/>
            <pc:sldMk cId="3099022437" sldId="282"/>
            <ac:picMk id="9" creationId="{2FD6ACEC-9868-4C1F-A0DC-D1314BC00750}"/>
          </ac:picMkLst>
        </pc:picChg>
        <pc:picChg chg="add del">
          <ac:chgData name="Zhao Xiong" userId="5eba49e5-2895-4cd9-83e8-b3064fe76704" providerId="ADAL" clId="{B606E7B2-EFF5-418A-8639-9F7537C4DA50}" dt="2022-06-18T13:54:50.321" v="14509" actId="478"/>
          <ac:picMkLst>
            <pc:docMk/>
            <pc:sldMk cId="3099022437" sldId="282"/>
            <ac:picMk id="9" creationId="{DE5540BD-C850-4CBF-8509-C50E19E6FD09}"/>
          </ac:picMkLst>
        </pc:picChg>
        <pc:picChg chg="add del">
          <ac:chgData name="Zhao Xiong" userId="5eba49e5-2895-4cd9-83e8-b3064fe76704" providerId="ADAL" clId="{B606E7B2-EFF5-418A-8639-9F7537C4DA50}" dt="2022-06-18T13:54:49.376" v="14507" actId="478"/>
          <ac:picMkLst>
            <pc:docMk/>
            <pc:sldMk cId="3099022437" sldId="282"/>
            <ac:picMk id="10" creationId="{F294D62E-F0A8-4BDA-8F4B-1582DEC8EEFE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2" creationId="{0DA4295B-1B90-4A15-96D9-92828A1C67DD}"/>
          </ac:picMkLst>
        </pc:picChg>
        <pc:picChg chg="add del">
          <ac:chgData name="Zhao Xiong" userId="5eba49e5-2895-4cd9-83e8-b3064fe76704" providerId="ADAL" clId="{B606E7B2-EFF5-418A-8639-9F7537C4DA50}" dt="2022-06-18T13:54:50.642" v="14510" actId="478"/>
          <ac:picMkLst>
            <pc:docMk/>
            <pc:sldMk cId="3099022437" sldId="282"/>
            <ac:picMk id="14" creationId="{9FE12FCF-556A-4D1C-84CA-7826A2469D1C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5" creationId="{CD670C90-6158-48CB-99C5-1038DA77715B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59:45.560" v="14885" actId="1076"/>
        <pc:sldMkLst>
          <pc:docMk/>
          <pc:sldMk cId="2763442935" sldId="283"/>
        </pc:sldMkLst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2" creationId="{440AB55B-8648-4A7E-A3F1-CBADB102CC3B}"/>
          </ac:spMkLst>
        </pc:spChg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3" creationId="{CED8B65B-D4E5-41DB-9C6C-A39C86E11586}"/>
          </ac:spMkLst>
        </pc:spChg>
        <pc:spChg chg="add mod">
          <ac:chgData name="Zhao Xiong" userId="5eba49e5-2895-4cd9-83e8-b3064fe76704" providerId="ADAL" clId="{B606E7B2-EFF5-418A-8639-9F7537C4DA50}" dt="2022-06-18T15:59:31.041" v="14884" actId="20577"/>
          <ac:spMkLst>
            <pc:docMk/>
            <pc:sldMk cId="2763442935" sldId="283"/>
            <ac:spMk id="5" creationId="{7FB87E52-D2D1-473C-89A1-3130212F1F63}"/>
          </ac:spMkLst>
        </pc:spChg>
        <pc:picChg chg="add mod">
          <ac:chgData name="Zhao Xiong" userId="5eba49e5-2895-4cd9-83e8-b3064fe76704" providerId="ADAL" clId="{B606E7B2-EFF5-418A-8639-9F7537C4DA50}" dt="2022-06-18T15:59:45.560" v="14885" actId="1076"/>
          <ac:picMkLst>
            <pc:docMk/>
            <pc:sldMk cId="2763442935" sldId="283"/>
            <ac:picMk id="4" creationId="{40BBEE19-387A-46F1-BFE8-E5AF3C72930B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8:17.845" v="15676" actId="1076"/>
        <pc:sldMkLst>
          <pc:docMk/>
          <pc:sldMk cId="3096138305" sldId="284"/>
        </pc:sldMkLst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2" creationId="{02B78EB2-BE8B-4F62-864A-EF173B3C13B0}"/>
          </ac:spMkLst>
        </pc:spChg>
        <pc:spChg chg="add mod">
          <ac:chgData name="Zhao Xiong" userId="5eba49e5-2895-4cd9-83e8-b3064fe76704" providerId="ADAL" clId="{B606E7B2-EFF5-418A-8639-9F7537C4DA50}" dt="2022-06-23T12:37:09.854" v="15634" actId="207"/>
          <ac:spMkLst>
            <pc:docMk/>
            <pc:sldMk cId="3096138305" sldId="284"/>
            <ac:spMk id="2" creationId="{484E79D1-3873-47A1-9DD2-00E96547A5A6}"/>
          </ac:spMkLst>
        </pc:spChg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3" creationId="{DA5BEAEB-C87B-479E-819B-63183C436DC2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5" creationId="{CE745F5E-F064-4111-9DC4-7135AE842B0E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7" creationId="{0749E2DB-0DCB-4EF1-AC4A-BF40485D2745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8" creationId="{74FBEB41-BE57-4CD3-A654-CBCF8F17CBD6}"/>
          </ac:spMkLst>
        </pc:sp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4" creationId="{95516911-60BB-4C55-B456-C9574AFED803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6" creationId="{3D53628E-78BE-49B0-BDA7-153F8DAD5C0F}"/>
          </ac:picMkLst>
        </pc:picChg>
        <pc:picChg chg="add del mod modCrop">
          <ac:chgData name="Zhao Xiong" userId="5eba49e5-2895-4cd9-83e8-b3064fe76704" providerId="ADAL" clId="{B606E7B2-EFF5-418A-8639-9F7537C4DA50}" dt="2022-06-22T11:26:37.190" v="15065" actId="478"/>
          <ac:picMkLst>
            <pc:docMk/>
            <pc:sldMk cId="3096138305" sldId="284"/>
            <ac:picMk id="6" creationId="{BD5EC641-FFFD-4508-ACAE-574F0AAABF11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9" creationId="{B3684944-70A0-4CAB-AC91-18ACAC6DE47E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5:21:51.849" v="15837" actId="20577"/>
        <pc:sldMkLst>
          <pc:docMk/>
          <pc:sldMk cId="3027259209" sldId="285"/>
        </pc:sldMkLst>
        <pc:spChg chg="del">
          <ac:chgData name="Zhao Xiong" userId="5eba49e5-2895-4cd9-83e8-b3064fe76704" providerId="ADAL" clId="{B606E7B2-EFF5-418A-8639-9F7537C4DA50}" dt="2022-06-21T19:27:18.314" v="14926" actId="478"/>
          <ac:spMkLst>
            <pc:docMk/>
            <pc:sldMk cId="3027259209" sldId="285"/>
            <ac:spMk id="2" creationId="{484E79D1-3873-47A1-9DD2-00E96547A5A6}"/>
          </ac:spMkLst>
        </pc:spChg>
        <pc:spChg chg="add mod">
          <ac:chgData name="Zhao Xiong" userId="5eba49e5-2895-4cd9-83e8-b3064fe76704" providerId="ADAL" clId="{B606E7B2-EFF5-418A-8639-9F7537C4DA50}" dt="2022-06-25T15:21:07.049" v="15768" actId="20577"/>
          <ac:spMkLst>
            <pc:docMk/>
            <pc:sldMk cId="3027259209" sldId="285"/>
            <ac:spMk id="2" creationId="{7C8F4EFA-A883-490F-AF8D-D02850044C9B}"/>
          </ac:spMkLst>
        </pc:spChg>
        <pc:spChg chg="add mod">
          <ac:chgData name="Zhao Xiong" userId="5eba49e5-2895-4cd9-83e8-b3064fe76704" providerId="ADAL" clId="{B606E7B2-EFF5-418A-8639-9F7537C4DA50}" dt="2022-06-25T15:21:26.295" v="15775" actId="1076"/>
          <ac:spMkLst>
            <pc:docMk/>
            <pc:sldMk cId="3027259209" sldId="285"/>
            <ac:spMk id="3" creationId="{17703C0E-0A5A-4B3B-8614-1714248AD221}"/>
          </ac:spMkLst>
        </pc:spChg>
        <pc:spChg chg="add mod">
          <ac:chgData name="Zhao Xiong" userId="5eba49e5-2895-4cd9-83e8-b3064fe76704" providerId="ADAL" clId="{B606E7B2-EFF5-418A-8639-9F7537C4DA50}" dt="2022-06-25T15:21:26.295" v="15775" actId="1076"/>
          <ac:spMkLst>
            <pc:docMk/>
            <pc:sldMk cId="3027259209" sldId="285"/>
            <ac:spMk id="4" creationId="{3E1870CF-90AB-4704-8EA9-C8498A76D008}"/>
          </ac:spMkLst>
        </pc:spChg>
        <pc:spChg chg="add mod">
          <ac:chgData name="Zhao Xiong" userId="5eba49e5-2895-4cd9-83e8-b3064fe76704" providerId="ADAL" clId="{B606E7B2-EFF5-418A-8639-9F7537C4DA50}" dt="2022-06-25T15:21:45.533" v="15815" actId="20577"/>
          <ac:spMkLst>
            <pc:docMk/>
            <pc:sldMk cId="3027259209" sldId="285"/>
            <ac:spMk id="5" creationId="{AFB7C43E-312C-4DB9-BA7B-90CFA7026B9A}"/>
          </ac:spMkLst>
        </pc:spChg>
        <pc:spChg chg="add mod">
          <ac:chgData name="Zhao Xiong" userId="5eba49e5-2895-4cd9-83e8-b3064fe76704" providerId="ADAL" clId="{B606E7B2-EFF5-418A-8639-9F7537C4DA50}" dt="2022-06-25T15:21:51.849" v="15837" actId="20577"/>
          <ac:spMkLst>
            <pc:docMk/>
            <pc:sldMk cId="3027259209" sldId="285"/>
            <ac:spMk id="7" creationId="{713EC0C2-3C19-4525-AA30-32E84A6E68B7}"/>
          </ac:spMkLst>
        </pc:spChg>
        <pc:picChg chg="add del mod">
          <ac:chgData name="Zhao Xiong" userId="5eba49e5-2895-4cd9-83e8-b3064fe76704" providerId="ADAL" clId="{B606E7B2-EFF5-418A-8639-9F7537C4DA50}" dt="2022-06-25T15:21:20.909" v="15774" actId="478"/>
          <ac:picMkLst>
            <pc:docMk/>
            <pc:sldMk cId="3027259209" sldId="285"/>
            <ac:picMk id="6" creationId="{BFE067DA-2679-48E8-B44C-607974C1E4D4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7:47.253" v="15675" actId="1076"/>
        <pc:sldMkLst>
          <pc:docMk/>
          <pc:sldMk cId="2854043095" sldId="286"/>
        </pc:sldMkLst>
        <pc:spChg chg="add mod">
          <ac:chgData name="Zhao Xiong" userId="5eba49e5-2895-4cd9-83e8-b3064fe76704" providerId="ADAL" clId="{B606E7B2-EFF5-418A-8639-9F7537C4DA50}" dt="2022-06-23T12:30:06.583" v="15359" actId="20577"/>
          <ac:spMkLst>
            <pc:docMk/>
            <pc:sldMk cId="2854043095" sldId="286"/>
            <ac:spMk id="2" creationId="{29DA1365-4F25-47C4-BBD9-7B0D0AE22480}"/>
          </ac:spMkLst>
        </pc:spChg>
        <pc:spChg chg="add mod">
          <ac:chgData name="Zhao Xiong" userId="5eba49e5-2895-4cd9-83e8-b3064fe76704" providerId="ADAL" clId="{B606E7B2-EFF5-418A-8639-9F7537C4DA50}" dt="2022-06-23T12:31:33.622" v="15471" actId="20577"/>
          <ac:spMkLst>
            <pc:docMk/>
            <pc:sldMk cId="2854043095" sldId="286"/>
            <ac:spMk id="3" creationId="{1506986D-2DEB-475A-A8CA-BA4DC8A5B58C}"/>
          </ac:spMkLst>
        </pc:spChg>
        <pc:spChg chg="add mod">
          <ac:chgData name="Zhao Xiong" userId="5eba49e5-2895-4cd9-83e8-b3064fe76704" providerId="ADAL" clId="{B606E7B2-EFF5-418A-8639-9F7537C4DA50}" dt="2022-06-23T12:31:31.166" v="15466" actId="20577"/>
          <ac:spMkLst>
            <pc:docMk/>
            <pc:sldMk cId="2854043095" sldId="286"/>
            <ac:spMk id="4" creationId="{205462C6-BBFD-4D2E-A725-D1C44BCBF88E}"/>
          </ac:spMkLst>
        </pc:spChg>
        <pc:spChg chg="add mod">
          <ac:chgData name="Zhao Xiong" userId="5eba49e5-2895-4cd9-83e8-b3064fe76704" providerId="ADAL" clId="{B606E7B2-EFF5-418A-8639-9F7537C4DA50}" dt="2022-06-25T13:57:47.253" v="15675" actId="1076"/>
          <ac:spMkLst>
            <pc:docMk/>
            <pc:sldMk cId="2854043095" sldId="286"/>
            <ac:spMk id="5" creationId="{68A6ACB5-B5F3-4BE7-9240-ACB48951A7E9}"/>
          </ac:spMkLst>
        </pc:spChg>
        <pc:spChg chg="add mod">
          <ac:chgData name="Zhao Xiong" userId="5eba49e5-2895-4cd9-83e8-b3064fe76704" providerId="ADAL" clId="{B606E7B2-EFF5-418A-8639-9F7537C4DA50}" dt="2022-06-23T12:31:27.507" v="15457" actId="20577"/>
          <ac:spMkLst>
            <pc:docMk/>
            <pc:sldMk cId="2854043095" sldId="286"/>
            <ac:spMk id="6" creationId="{7F2B64AC-62D4-42AD-835D-38EC312EB582}"/>
          </ac:spMkLst>
        </pc:spChg>
        <pc:picChg chg="add mod modCrop">
          <ac:chgData name="Zhao Xiong" userId="5eba49e5-2895-4cd9-83e8-b3064fe76704" providerId="ADAL" clId="{B606E7B2-EFF5-418A-8639-9F7537C4DA50}" dt="2022-06-24T12:45:15.058" v="15644" actId="1076"/>
          <ac:picMkLst>
            <pc:docMk/>
            <pc:sldMk cId="2854043095" sldId="286"/>
            <ac:picMk id="8" creationId="{71930786-D0DE-4990-A426-43776089300F}"/>
          </ac:picMkLst>
        </pc:picChg>
        <pc:picChg chg="add mod modCrop">
          <ac:chgData name="Zhao Xiong" userId="5eba49e5-2895-4cd9-83e8-b3064fe76704" providerId="ADAL" clId="{B606E7B2-EFF5-418A-8639-9F7537C4DA50}" dt="2022-06-25T13:56:23.287" v="15656" actId="14100"/>
          <ac:picMkLst>
            <pc:docMk/>
            <pc:sldMk cId="2854043095" sldId="286"/>
            <ac:picMk id="9" creationId="{87909DF4-BD83-4EC5-B7EE-84B484586BA9}"/>
          </ac:picMkLst>
        </pc:picChg>
        <pc:picChg chg="add del mod">
          <ac:chgData name="Zhao Xiong" userId="5eba49e5-2895-4cd9-83e8-b3064fe76704" providerId="ADAL" clId="{B606E7B2-EFF5-418A-8639-9F7537C4DA50}" dt="2022-06-25T13:56:27.956" v="15659"/>
          <ac:picMkLst>
            <pc:docMk/>
            <pc:sldMk cId="2854043095" sldId="286"/>
            <ac:picMk id="11" creationId="{73796988-D3A3-4E81-8F37-81FAF579A9DD}"/>
          </ac:picMkLst>
        </pc:picChg>
        <pc:picChg chg="add mod modCrop">
          <ac:chgData name="Zhao Xiong" userId="5eba49e5-2895-4cd9-83e8-b3064fe76704" providerId="ADAL" clId="{B606E7B2-EFF5-418A-8639-9F7537C4DA50}" dt="2022-06-25T13:56:45.333" v="15668" actId="1076"/>
          <ac:picMkLst>
            <pc:docMk/>
            <pc:sldMk cId="2854043095" sldId="286"/>
            <ac:picMk id="13" creationId="{0E5B11C9-2B2F-4C74-8AAC-D1FCD1096ED7}"/>
          </ac:picMkLst>
        </pc:picChg>
        <pc:picChg chg="add mod modCrop">
          <ac:chgData name="Zhao Xiong" userId="5eba49e5-2895-4cd9-83e8-b3064fe76704" providerId="ADAL" clId="{B606E7B2-EFF5-418A-8639-9F7537C4DA50}" dt="2022-06-25T13:57:42.437" v="15674" actId="1076"/>
          <ac:picMkLst>
            <pc:docMk/>
            <pc:sldMk cId="2854043095" sldId="286"/>
            <ac:picMk id="14" creationId="{7710DBD0-4378-4486-9305-03C59EE71C1F}"/>
          </ac:picMkLst>
        </pc:picChg>
      </pc:sldChg>
      <pc:sldChg chg="add">
        <pc:chgData name="Zhao Xiong" userId="5eba49e5-2895-4cd9-83e8-b3064fe76704" providerId="ADAL" clId="{B606E7B2-EFF5-418A-8639-9F7537C4DA50}" dt="2022-06-23T12:29:44.767" v="15320"/>
        <pc:sldMkLst>
          <pc:docMk/>
          <pc:sldMk cId="504494362" sldId="28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8656"/>
          <a:stretch/>
        </p:blipFill>
        <p:spPr>
          <a:xfrm>
            <a:off x="4983831" y="559412"/>
            <a:ext cx="2345130" cy="5541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8530"/>
          <a:stretch/>
        </p:blipFill>
        <p:spPr>
          <a:xfrm>
            <a:off x="2532888" y="568539"/>
            <a:ext cx="2345130" cy="553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r="8405"/>
          <a:stretch/>
        </p:blipFill>
        <p:spPr>
          <a:xfrm>
            <a:off x="109377" y="559412"/>
            <a:ext cx="2345130" cy="554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2787001" y="5822717"/>
            <a:ext cx="183107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478539" y="5822717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5263823" y="5822716"/>
            <a:ext cx="175010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8781"/>
          <a:stretch/>
        </p:blipFill>
        <p:spPr>
          <a:xfrm>
            <a:off x="7425629" y="559413"/>
            <a:ext cx="2345130" cy="5541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7615314" y="5822716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F71F3B-A671-4871-B783-23871C1D09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8274"/>
          <a:stretch/>
        </p:blipFill>
        <p:spPr>
          <a:xfrm>
            <a:off x="9892676" y="568539"/>
            <a:ext cx="2233320" cy="5541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BC45D-E8F5-48B4-A6B7-4A70E4B39BBE}"/>
              </a:ext>
            </a:extLst>
          </p:cNvPr>
          <p:cNvSpPr txBox="1"/>
          <p:nvPr/>
        </p:nvSpPr>
        <p:spPr>
          <a:xfrm>
            <a:off x="10231095" y="5822839"/>
            <a:ext cx="172011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57343" y="369332"/>
            <a:ext cx="2272260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73232" y="55450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76754" y="554516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23336" y="5545126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75968" y="554504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24910" y="369332"/>
            <a:ext cx="2382947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4801303" y="369332"/>
            <a:ext cx="2239894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94661" y="55450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1BC5F-BF1A-4BAD-A1AC-E4192A8F5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8843" b="9915"/>
          <a:stretch/>
        </p:blipFill>
        <p:spPr>
          <a:xfrm>
            <a:off x="9686842" y="369294"/>
            <a:ext cx="2439821" cy="5175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C863E-45AB-4D7C-A4B2-BE83816DB2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2381386" y="369294"/>
            <a:ext cx="2329810" cy="51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D6ACEC-9868-4C1F-A0DC-D1314BC00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r="8972"/>
          <a:stretch/>
        </p:blipFill>
        <p:spPr>
          <a:xfrm>
            <a:off x="9762927" y="369331"/>
            <a:ext cx="2302446" cy="5992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10DA1-7A13-470E-B7E9-E1E3F8BEC3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r="9301"/>
          <a:stretch/>
        </p:blipFill>
        <p:spPr>
          <a:xfrm>
            <a:off x="7278414" y="369332"/>
            <a:ext cx="2420485" cy="5992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66143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13 Batches </a:t>
            </a:r>
          </a:p>
          <a:p>
            <a:pPr algn="ctr"/>
            <a:r>
              <a:rPr lang="en-NZ" sz="1600" b="1" dirty="0"/>
              <a:t>(2200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508858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17 Batches </a:t>
            </a:r>
          </a:p>
          <a:p>
            <a:pPr algn="ctr"/>
            <a:r>
              <a:rPr lang="en-NZ" sz="1600" b="1" dirty="0"/>
              <a:t>(1700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313765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8 Batches </a:t>
            </a:r>
          </a:p>
          <a:p>
            <a:pPr algn="ctr"/>
            <a:r>
              <a:rPr lang="en-NZ" sz="1600" b="1" dirty="0"/>
              <a:t>(3500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91598" y="571698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22 Batches </a:t>
            </a:r>
          </a:p>
          <a:p>
            <a:pPr algn="ctr"/>
            <a:r>
              <a:rPr lang="en-NZ" sz="1600" b="1" dirty="0"/>
              <a:t>(1300 Patients Each)</a:t>
            </a:r>
            <a:endParaRPr lang="en-GB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910291" y="571698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28 Batches </a:t>
            </a:r>
          </a:p>
          <a:p>
            <a:pPr algn="ctr"/>
            <a:r>
              <a:rPr lang="en-NZ" sz="1600" b="1" dirty="0"/>
              <a:t>(1000 Patients Each)</a:t>
            </a:r>
            <a:endParaRPr lang="en-GB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4295B-1B90-4A15-96D9-92828A1C67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5041" r="7377" b="10826"/>
          <a:stretch/>
        </p:blipFill>
        <p:spPr>
          <a:xfrm>
            <a:off x="2429073" y="702292"/>
            <a:ext cx="2420485" cy="5014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70C90-6158-48CB-99C5-1038DA7771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5041" r="8499" b="10826"/>
          <a:stretch/>
        </p:blipFill>
        <p:spPr>
          <a:xfrm>
            <a:off x="4884055" y="702292"/>
            <a:ext cx="2363219" cy="5014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75533-C0CB-4D08-9DF0-7AD8F56A7C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4558" r="8867" b="10427"/>
          <a:stretch/>
        </p:blipFill>
        <p:spPr>
          <a:xfrm>
            <a:off x="59605" y="702292"/>
            <a:ext cx="2319509" cy="50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BBEE19-387A-46F1-BFE8-E5AF3C72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369332"/>
            <a:ext cx="11254154" cy="6355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87E52-D2D1-473C-89A1-3130212F1F6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Trajectory Visualization (Python </a:t>
            </a:r>
            <a:r>
              <a:rPr lang="en-NZ" b="1" dirty="0" err="1"/>
              <a:t>Plotly</a:t>
            </a:r>
            <a:r>
              <a:rPr lang="en-NZ" b="1" dirty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6344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E79D1-3873-47A1-9DD2-00E96547A5A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Variable Subsets (10 batches) disease &gt;160/100</a:t>
            </a:r>
          </a:p>
          <a:p>
            <a:r>
              <a:rPr lang="en-NZ" b="1" dirty="0">
                <a:solidFill>
                  <a:srgbClr val="00B0F0"/>
                </a:solidFill>
              </a:rPr>
              <a:t>(note row numbers are different as the same filtering conditions were using during sub setting to ensure minimal missing data)</a:t>
            </a:r>
            <a:endParaRPr lang="en-GB" b="1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16911-60BB-4C55-B456-C9574AFE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" t="4905" r="9261" b="10747"/>
          <a:stretch/>
        </p:blipFill>
        <p:spPr>
          <a:xfrm>
            <a:off x="2007788" y="781013"/>
            <a:ext cx="2445027" cy="5295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45F5E-F064-4111-9DC4-7135AE842B0E}"/>
              </a:ext>
            </a:extLst>
          </p:cNvPr>
          <p:cNvSpPr txBox="1"/>
          <p:nvPr/>
        </p:nvSpPr>
        <p:spPr>
          <a:xfrm>
            <a:off x="2007787" y="6117415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Variables</a:t>
            </a:r>
          </a:p>
          <a:p>
            <a:pPr algn="ctr"/>
            <a:r>
              <a:rPr lang="en-NZ" sz="1600" b="1" dirty="0"/>
              <a:t>(23652 x 35)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9E2DB-0DCB-4EF1-AC4A-BF40485D2745}"/>
              </a:ext>
            </a:extLst>
          </p:cNvPr>
          <p:cNvSpPr txBox="1"/>
          <p:nvPr/>
        </p:nvSpPr>
        <p:spPr>
          <a:xfrm>
            <a:off x="4548067" y="6117415"/>
            <a:ext cx="251966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Brain Variables</a:t>
            </a:r>
          </a:p>
          <a:p>
            <a:pPr algn="ctr"/>
            <a:r>
              <a:rPr lang="en-NZ" sz="1600" b="1" dirty="0"/>
              <a:t>(34798 x 861)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3628E-78BE-49B0-BDA7-153F8DAD5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4869" r="7813" b="10826"/>
          <a:stretch/>
        </p:blipFill>
        <p:spPr>
          <a:xfrm>
            <a:off x="4548067" y="781013"/>
            <a:ext cx="2519666" cy="5295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FBEB41-BE57-4CD3-A654-CBCF8F17CBD6}"/>
              </a:ext>
            </a:extLst>
          </p:cNvPr>
          <p:cNvSpPr txBox="1"/>
          <p:nvPr/>
        </p:nvSpPr>
        <p:spPr>
          <a:xfrm>
            <a:off x="7253167" y="6117415"/>
            <a:ext cx="2519666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+ Brain + Carotid Variables</a:t>
            </a:r>
          </a:p>
          <a:p>
            <a:pPr algn="ctr"/>
            <a:r>
              <a:rPr lang="en-NZ" sz="1600" b="1" dirty="0"/>
              <a:t>(34597 </a:t>
            </a:r>
            <a:r>
              <a:rPr lang="en-NZ" sz="1600" b="1"/>
              <a:t>x 895)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84944-70A0-4CAB-AC91-18ACAC6DE4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t="4299" r="8836" b="10707"/>
          <a:stretch/>
        </p:blipFill>
        <p:spPr>
          <a:xfrm>
            <a:off x="7162985" y="781013"/>
            <a:ext cx="2665502" cy="529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3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F4EFA-A883-490F-AF8D-D02850044C9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disease definitions (10 batches)</a:t>
            </a:r>
          </a:p>
          <a:p>
            <a:r>
              <a:rPr lang="en-NZ" b="1" dirty="0">
                <a:solidFill>
                  <a:srgbClr val="00B0F0"/>
                </a:solidFill>
              </a:rPr>
              <a:t>(using all rows and don’t exclude patients with events)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03C0E-0A5A-4B3B-8614-1714248AD221}"/>
              </a:ext>
            </a:extLst>
          </p:cNvPr>
          <p:cNvSpPr txBox="1"/>
          <p:nvPr/>
        </p:nvSpPr>
        <p:spPr>
          <a:xfrm>
            <a:off x="6725593" y="6072705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Event at time of imaging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870CF-90AB-4704-8EA9-C8498A76D008}"/>
              </a:ext>
            </a:extLst>
          </p:cNvPr>
          <p:cNvSpPr txBox="1"/>
          <p:nvPr/>
        </p:nvSpPr>
        <p:spPr>
          <a:xfrm>
            <a:off x="9440218" y="6072705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 at time of imaging but at follow up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7C43E-312C-4DB9-BA7B-90CFA7026B9A}"/>
              </a:ext>
            </a:extLst>
          </p:cNvPr>
          <p:cNvSpPr txBox="1"/>
          <p:nvPr/>
        </p:nvSpPr>
        <p:spPr>
          <a:xfrm>
            <a:off x="431522" y="6097951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(filter out patients with events)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067DA-2679-48E8-B44C-607974C1E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362085" y="641033"/>
            <a:ext cx="2445027" cy="5431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EC0C2-3C19-4525-AA30-32E84A6E68B7}"/>
              </a:ext>
            </a:extLst>
          </p:cNvPr>
          <p:cNvSpPr txBox="1"/>
          <p:nvPr/>
        </p:nvSpPr>
        <p:spPr>
          <a:xfrm>
            <a:off x="3509120" y="6072704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</a:t>
            </a:r>
            <a:r>
              <a:rPr lang="en-NZ" sz="1600" b="1"/>
              <a:t>all patients)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02725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A1365-4F25-47C4-BBD9-7B0D0AE2248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row sub setting (10 batches) disease: &gt; 160/100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6986D-2DEB-475A-A8CA-BA4DC8A5B58C}"/>
              </a:ext>
            </a:extLst>
          </p:cNvPr>
          <p:cNvSpPr txBox="1"/>
          <p:nvPr/>
        </p:nvSpPr>
        <p:spPr>
          <a:xfrm>
            <a:off x="431522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Male only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462C6-BBFD-4D2E-A725-D1C44BCBF88E}"/>
              </a:ext>
            </a:extLst>
          </p:cNvPr>
          <p:cNvSpPr txBox="1"/>
          <p:nvPr/>
        </p:nvSpPr>
        <p:spPr>
          <a:xfrm>
            <a:off x="3222347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6ACB5-B5F3-4BE7-9240-ACB48951A7E9}"/>
              </a:ext>
            </a:extLst>
          </p:cNvPr>
          <p:cNvSpPr txBox="1"/>
          <p:nvPr/>
        </p:nvSpPr>
        <p:spPr>
          <a:xfrm>
            <a:off x="6445370" y="6097950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Events at time of Imaging</a:t>
            </a:r>
            <a:endParaRPr lang="en-GB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64AC-62D4-42AD-835D-38EC312EB582}"/>
              </a:ext>
            </a:extLst>
          </p:cNvPr>
          <p:cNvSpPr txBox="1"/>
          <p:nvPr/>
        </p:nvSpPr>
        <p:spPr>
          <a:xfrm>
            <a:off x="9525000" y="6097950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only, No Events at time of Imaging</a:t>
            </a:r>
            <a:endParaRPr lang="en-GB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930786-D0DE-4990-A426-437760893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4830" r="8818" b="9288"/>
          <a:stretch/>
        </p:blipFill>
        <p:spPr>
          <a:xfrm>
            <a:off x="221973" y="605642"/>
            <a:ext cx="2797908" cy="5492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09DF4-BD83-4EC5-B7EE-84B484586B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t="4563" r="6674" b="9603"/>
          <a:stretch/>
        </p:blipFill>
        <p:spPr>
          <a:xfrm>
            <a:off x="3086099" y="605643"/>
            <a:ext cx="2826534" cy="5492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5B11C9-2B2F-4C74-8AAC-D1FCD1096E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t="4329" r="7554" b="10217"/>
          <a:stretch/>
        </p:blipFill>
        <p:spPr>
          <a:xfrm>
            <a:off x="9252656" y="605642"/>
            <a:ext cx="2804582" cy="5492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10DBD0-4378-4486-9305-03C59EE71C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4891" r="7807" b="10656"/>
          <a:stretch/>
        </p:blipFill>
        <p:spPr>
          <a:xfrm>
            <a:off x="6274891" y="605642"/>
            <a:ext cx="2615506" cy="54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4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49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1514</Words>
  <Application>Microsoft Office PowerPoint</Application>
  <PresentationFormat>Widescreen</PresentationFormat>
  <Paragraphs>157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2022-06-25T15:21:52Z</dcterms:modified>
</cp:coreProperties>
</file>