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0" y="0"/>
            <a:ext cx="76606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-9144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68413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77" y="3543300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8740187" y="6689020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b="1" dirty="0"/>
              <a:t>4900 rows (17.5%)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0" y="741285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265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3933285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19730"/>
          <a:stretch/>
        </p:blipFill>
        <p:spPr>
          <a:xfrm>
            <a:off x="7251193" y="2035515"/>
            <a:ext cx="4306824" cy="34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938" y="2378242"/>
            <a:ext cx="2006988" cy="28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0" y="1018295"/>
            <a:ext cx="2822326" cy="2578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39" y="1018294"/>
            <a:ext cx="3053908" cy="2578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096" y="1018295"/>
            <a:ext cx="3001145" cy="25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2022-05-10T16:02:42Z</dcterms:modified>
</cp:coreProperties>
</file>