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1" r:id="rId4"/>
    <p:sldId id="262" r:id="rId5"/>
    <p:sldId id="258" r:id="rId6"/>
    <p:sldId id="259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4660"/>
  </p:normalViewPr>
  <p:slideViewPr>
    <p:cSldViewPr snapToGrid="0">
      <p:cViewPr>
        <p:scale>
          <a:sx n="75" d="100"/>
          <a:sy n="75" d="100"/>
        </p:scale>
        <p:origin x="140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Xiong" userId="5eba49e5-2895-4cd9-83e8-b3064fe76704" providerId="ADAL" clId="{B606E7B2-EFF5-418A-8639-9F7537C4DA50}"/>
    <pc:docChg chg="undo custSel addSld modSld sldOrd">
      <pc:chgData name="Zhao Xiong" userId="5eba49e5-2895-4cd9-83e8-b3064fe76704" providerId="ADAL" clId="{B606E7B2-EFF5-418A-8639-9F7537C4DA50}" dt="2022-05-11T11:33:36.591" v="1059" actId="1076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1T11:33:36.591" v="1059" actId="1076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0T17:46:45.477" v="474" actId="1038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0T17:46:45.477" v="474" actId="1038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mod">
          <ac:chgData name="Zhao Xiong" userId="5eba49e5-2895-4cd9-83e8-b3064fe76704" providerId="ADAL" clId="{B606E7B2-EFF5-418A-8639-9F7537C4DA50}" dt="2022-05-10T17:46:40.481" v="461" actId="14100"/>
          <ac:picMkLst>
            <pc:docMk/>
            <pc:sldMk cId="1920508232" sldId="262"/>
            <ac:picMk id="6" creationId="{537EC218-CBE3-4119-BF6B-54BB7C56C594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0T17:47:50.921" v="478" actId="14100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0T17:46:45.477" v="474" actId="1038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0T17:46:45.477" v="474" actId="1038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0T17:46:45.477" v="474" actId="1038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mod">
          <ac:chgData name="Zhao Xiong" userId="5eba49e5-2895-4cd9-83e8-b3064fe76704" providerId="ADAL" clId="{B606E7B2-EFF5-418A-8639-9F7537C4DA50}" dt="2022-05-11T11:33:36.591" v="1059" actId="1076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0T17:44:23.224" v="451" actId="103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0T17:44:23.224" v="451" actId="1037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0T17:44:23.224" v="451" actId="1037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</pc:sldChg>
      <pc:sldChg chg="modSp add">
        <pc:chgData name="Zhao Xiong" userId="5eba49e5-2895-4cd9-83e8-b3064fe76704" providerId="ADAL" clId="{B606E7B2-EFF5-418A-8639-9F7537C4DA50}" dt="2022-05-10T18:20:39.587" v="1051" actId="5793"/>
        <pc:sldMkLst>
          <pc:docMk/>
          <pc:sldMk cId="1955196879" sldId="265"/>
        </pc:sldMkLst>
        <pc:spChg chg="mod">
          <ac:chgData name="Zhao Xiong" userId="5eba49e5-2895-4cd9-83e8-b3064fe76704" providerId="ADAL" clId="{B606E7B2-EFF5-418A-8639-9F7537C4DA50}" dt="2022-05-10T17:34:11.746" v="218" actId="20577"/>
          <ac:spMkLst>
            <pc:docMk/>
            <pc:sldMk cId="1955196879" sldId="265"/>
            <ac:spMk id="2" creationId="{692C2D3A-B5C9-4E13-9714-BC54302DA6B6}"/>
          </ac:spMkLst>
        </pc:spChg>
        <pc:spChg chg="mod">
          <ac:chgData name="Zhao Xiong" userId="5eba49e5-2895-4cd9-83e8-b3064fe76704" providerId="ADAL" clId="{B606E7B2-EFF5-418A-8639-9F7537C4DA50}" dt="2022-05-10T18:20:39.587" v="1051" actId="5793"/>
          <ac:spMkLst>
            <pc:docMk/>
            <pc:sldMk cId="1955196879" sldId="265"/>
            <ac:spMk id="3" creationId="{B9A7E7A7-1393-483D-AE1C-C96BE6B86B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352" y="3737498"/>
            <a:ext cx="2249976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2066445" y="6663562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227" y="461665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565" y="461665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5228" y="2642229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5227" y="4801834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4163" y="455404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7565" y="2642228"/>
            <a:ext cx="2347662" cy="2106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7EC218-CBE3-4119-BF6B-54BB7C56C5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50232" y="454822"/>
            <a:ext cx="2388936" cy="20677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5631CF-4953-406C-A917-70A8BD9C69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83099" y="429610"/>
            <a:ext cx="2472715" cy="204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2D3A-B5C9-4E13-9714-BC54302D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7E7A7-1393-483D-AE1C-C96BE6B86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More rows cause distance of principle components of samples to diverge more, such that you have more extreme values in the distance matrix with the mean being smaller and smaller</a:t>
            </a:r>
          </a:p>
          <a:p>
            <a:r>
              <a:rPr lang="en-NZ" dirty="0"/>
              <a:t>Less columns causes better separation between groups as more degrees of freedom</a:t>
            </a:r>
          </a:p>
          <a:p>
            <a:r>
              <a:rPr lang="en-NZ" dirty="0"/>
              <a:t>Under ideal conditions, a focused subset of columns MAY produce a good model (as shown when BP was the only column used for prediction, the row </a:t>
            </a:r>
            <a:r>
              <a:rPr lang="en-NZ"/>
              <a:t>issue disappears)</a:t>
            </a:r>
            <a:endParaRPr lang="en-N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19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189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2022-05-11T11:33:37Z</dcterms:modified>
</cp:coreProperties>
</file>