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1" r:id="rId21"/>
    <p:sldId id="280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2T15:55:05.036" v="14005" actId="14100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1T17:38:17.713" v="1372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1T17:38:17.713" v="13725" actId="1076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1T17:36:27.464" v="13718" actId="165"/>
          <ac:spMkLst>
            <pc:docMk/>
            <pc:sldMk cId="2614382736" sldId="278"/>
            <ac:spMk id="16" creationId="{7674D89A-EC46-48CB-ACC4-77A9492BB3D5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">
          <ac:chgData name="Zhao Xiong" userId="5eba49e5-2895-4cd9-83e8-b3064fe76704" providerId="ADAL" clId="{B606E7B2-EFF5-418A-8639-9F7537C4DA50}" dt="2022-06-11T17:36:47.705" v="13723" actId="14100"/>
          <ac:picMkLst>
            <pc:docMk/>
            <pc:sldMk cId="2614382736" sldId="278"/>
            <ac:picMk id="3" creationId="{A33D84D2-DC8D-4AD9-884D-7AA269A14858}"/>
          </ac:picMkLst>
        </pc:picChg>
        <pc:picChg chg="add mod ord topLvl">
          <ac:chgData name="Zhao Xiong" userId="5eba49e5-2895-4cd9-83e8-b3064fe76704" providerId="ADAL" clId="{B606E7B2-EFF5-418A-8639-9F7537C4DA50}" dt="2022-06-11T17:36:41.953" v="13722" actId="14100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">
          <ac:chgData name="Zhao Xiong" userId="5eba49e5-2895-4cd9-83e8-b3064fe76704" providerId="ADAL" clId="{B606E7B2-EFF5-418A-8639-9F7537C4DA50}" dt="2022-06-11T17:36:27.464" v="13718" actId="165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topLvl">
          <ac:chgData name="Zhao Xiong" userId="5eba49e5-2895-4cd9-83e8-b3064fe76704" providerId="ADAL" clId="{B606E7B2-EFF5-418A-8639-9F7537C4DA50}" dt="2022-06-11T17:36:38.081" v="13721" actId="14100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modSp add ord">
        <pc:chgData name="Zhao Xiong" userId="5eba49e5-2895-4cd9-83e8-b3064fe76704" providerId="ADAL" clId="{B606E7B2-EFF5-418A-8639-9F7537C4DA50}" dt="2022-06-12T15:55:05.036" v="14005" actId="14100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2T12:25:01.687" v="139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9:39:19.707" v="13836" actId="1076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1T13:42:11.352" v="13389" actId="20577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1T19:39:14.556" v="13835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1T19:39:19.707" v="13836" actId="1076"/>
          <ac:spMkLst>
            <pc:docMk/>
            <pc:sldMk cId="3191795158" sldId="280"/>
            <ac:spMk id="8" creationId="{3771993F-74AF-42E3-AC42-7E65534CD0DD}"/>
          </ac:spMkLst>
        </pc:spChg>
        <pc:picChg chg="add mod">
          <ac:chgData name="Zhao Xiong" userId="5eba49e5-2895-4cd9-83e8-b3064fe76704" providerId="ADAL" clId="{B606E7B2-EFF5-418A-8639-9F7537C4DA50}" dt="2022-06-11T19:39:14.556" v="13835" actId="1076"/>
          <ac:picMkLst>
            <pc:docMk/>
            <pc:sldMk cId="3191795158" sldId="280"/>
            <ac:picMk id="3" creationId="{2FCEC3B7-93E3-46EC-9360-766D1A5F2864}"/>
          </ac:picMkLst>
        </pc:picChg>
        <pc:picChg chg="add mod">
          <ac:chgData name="Zhao Xiong" userId="5eba49e5-2895-4cd9-83e8-b3064fe76704" providerId="ADAL" clId="{B606E7B2-EFF5-418A-8639-9F7537C4DA50}" dt="2022-06-11T19:39:19.707" v="13836" actId="1076"/>
          <ac:picMkLst>
            <pc:docMk/>
            <pc:sldMk cId="3191795158" sldId="280"/>
            <ac:picMk id="6" creationId="{802D6637-C750-46BB-A41B-C1ABFDD6448F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</pc:sldChg>
      <pc:sldChg chg="addSp delSp modSp add">
        <pc:chgData name="Zhao Xiong" userId="5eba49e5-2895-4cd9-83e8-b3064fe76704" providerId="ADAL" clId="{B606E7B2-EFF5-418A-8639-9F7537C4DA50}" dt="2022-06-11T19:38:49.196" v="13802" actId="1038"/>
        <pc:sldMkLst>
          <pc:docMk/>
          <pc:sldMk cId="3056703919" sldId="281"/>
        </pc:sldMkLst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2" creationId="{13A53524-41A1-443F-BB6E-54B39A302BC2}"/>
          </ac:spMkLst>
        </pc:spChg>
        <pc:spChg chg="del">
          <ac:chgData name="Zhao Xiong" userId="5eba49e5-2895-4cd9-83e8-b3064fe76704" providerId="ADAL" clId="{B606E7B2-EFF5-418A-8639-9F7537C4DA50}" dt="2022-06-11T17:40:27.104" v="13735"/>
          <ac:spMkLst>
            <pc:docMk/>
            <pc:sldMk cId="3056703919" sldId="281"/>
            <ac:spMk id="3" creationId="{86553003-A6F2-42CA-9A77-F34E7A0028A6}"/>
          </ac:spMkLst>
        </pc:spChg>
        <pc:spChg chg="add">
          <ac:chgData name="Zhao Xiong" userId="5eba49e5-2895-4cd9-83e8-b3064fe76704" providerId="ADAL" clId="{B606E7B2-EFF5-418A-8639-9F7537C4DA50}" dt="2022-06-11T17:40:33.064" v="13736"/>
          <ac:spMkLst>
            <pc:docMk/>
            <pc:sldMk cId="3056703919" sldId="281"/>
            <ac:spMk id="4" creationId="{A29E08DB-96CD-43FB-9E19-2EFFF47EA112}"/>
          </ac:spMkLst>
        </pc:spChg>
        <pc:spChg chg="add mod">
          <ac:chgData name="Zhao Xiong" userId="5eba49e5-2895-4cd9-83e8-b3064fe76704" providerId="ADAL" clId="{B606E7B2-EFF5-418A-8639-9F7537C4DA50}" dt="2022-06-11T19:38:49.196" v="13802" actId="1038"/>
          <ac:spMkLst>
            <pc:docMk/>
            <pc:sldMk cId="3056703919" sldId="281"/>
            <ac:spMk id="5" creationId="{C1FD59DC-8FE1-4B9B-81D0-5D1BC19580D1}"/>
          </ac:spMkLst>
        </pc:spChg>
        <pc:picChg chg="add mod ord">
          <ac:chgData name="Zhao Xiong" userId="5eba49e5-2895-4cd9-83e8-b3064fe76704" providerId="ADAL" clId="{B606E7B2-EFF5-418A-8639-9F7537C4DA50}" dt="2022-06-11T19:38:49.196" v="13802" actId="1038"/>
          <ac:picMkLst>
            <pc:docMk/>
            <pc:sldMk cId="3056703919" sldId="281"/>
            <ac:picMk id="3" creationId="{2ACABFA8-4C3B-4718-9426-623CF01A275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8581293" y="6488668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Tune Lambda Threshold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5" y="559412"/>
            <a:ext cx="2947952" cy="590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74" y="568539"/>
            <a:ext cx="2947952" cy="589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" y="559412"/>
            <a:ext cx="2947952" cy="5900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3381835" y="5822718"/>
            <a:ext cx="251553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246537" y="5832987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6441015" y="5863791"/>
            <a:ext cx="2404311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77" y="559413"/>
            <a:ext cx="2947952" cy="5900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9339126" y="5835905"/>
            <a:ext cx="2604052" cy="47190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BFA8-4C3B-4718-9426-623CF01A2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" y="369332"/>
            <a:ext cx="3020860" cy="6488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E08DB-96CD-43FB-9E19-2EFFF47EA11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D59DC-8FE1-4B9B-81D0-5D1BC19580D1}"/>
              </a:ext>
            </a:extLst>
          </p:cNvPr>
          <p:cNvSpPr txBox="1"/>
          <p:nvPr/>
        </p:nvSpPr>
        <p:spPr>
          <a:xfrm>
            <a:off x="533162" y="6242446"/>
            <a:ext cx="216512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5670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EC3B7-93E3-46EC-9360-766D1A5F2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" y="617416"/>
            <a:ext cx="2821352" cy="6031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500188" y="6049032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D6637-C750-46BB-A41B-C1ABFDD64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55" y="617416"/>
            <a:ext cx="2821352" cy="6031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3428240" y="6049070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1309</Words>
  <Application>Microsoft Office PowerPoint</Application>
  <PresentationFormat>Widescreen</PresentationFormat>
  <Paragraphs>121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2022-06-12T15:55:05Z</dcterms:modified>
</cp:coreProperties>
</file>