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69" r:id="rId13"/>
    <p:sldId id="272" r:id="rId14"/>
    <p:sldId id="276" r:id="rId15"/>
    <p:sldId id="275" r:id="rId16"/>
    <p:sldId id="266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0T13:28:17.507" v="10411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10:02.063" v="9967" actId="1410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28:17.507" v="10411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10:57.226" v="9970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26:48.211" v="10410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3:17:51.155" v="10217" actId="20577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3:19:46.003" v="10272" actId="1035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3:19:44.098" v="10268" actId="1036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3:26:43.956" v="10407" actId="2057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3:26:48.211" v="10410" actId="2057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3:21:04.276" v="10295" actId="2057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3:24:40.004" v="10317" actId="2057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3:26:41.331" v="10404" actId="20577"/>
          <ac:spMkLst>
            <pc:docMk/>
            <pc:sldMk cId="3437013850" sldId="276"/>
            <ac:spMk id="18" creationId="{5FC2BB98-7DC2-4080-AF7B-229F70465EB4}"/>
          </ac:spMkLst>
        </pc:spChg>
        <pc:picChg chg="add mod">
          <ac:chgData name="Zhao Xiong" userId="5eba49e5-2895-4cd9-83e8-b3064fe76704" providerId="ADAL" clId="{B606E7B2-EFF5-418A-8639-9F7537C4DA50}" dt="2022-05-20T13:15:28.851" v="10158" actId="1035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3:15:28.851" v="10158" actId="1035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3:19:04.466" v="10229" actId="14100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3:18:50.226" v="10226" actId="1076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3:20:50.626" v="10276" actId="1076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3:24:17.411" v="10299" actId="14100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3:25:31.330" v="10320" actId="14100"/>
          <ac:picMkLst>
            <pc:docMk/>
            <pc:sldMk cId="3437013850" sldId="276"/>
            <ac:picMk id="17" creationId="{B53F4381-24FF-4F8C-9263-30F4CA20AE5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6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7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104316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104316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74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59373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36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56936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15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104315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937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56936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467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12249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973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2022-05-20T13:28:18Z</dcterms:modified>
</cp:coreProperties>
</file>