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1" r:id="rId4"/>
    <p:sldId id="268" r:id="rId5"/>
    <p:sldId id="262" r:id="rId6"/>
    <p:sldId id="267" r:id="rId7"/>
    <p:sldId id="266" r:id="rId8"/>
    <p:sldId id="258" r:id="rId9"/>
    <p:sldId id="259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5T15:46:07.387" v="273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5:20:27.411" v="2732" actId="1076"/>
        <pc:sldMkLst>
          <pc:docMk/>
          <pc:sldMk cId="221610829" sldId="268"/>
        </pc:sldMkLst>
        <pc:spChg chg="add mod">
          <ac:chgData name="Zhao Xiong" userId="5eba49e5-2895-4cd9-83e8-b3064fe76704" providerId="ADAL" clId="{B606E7B2-EFF5-418A-8639-9F7537C4DA50}" dt="2022-05-15T15:17:44.699" v="2605" actId="14100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4:50:44.314" v="2333" actId="20577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4:54:44.422" v="2417" actId="1035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5:20:27.411" v="2732" actId="107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mod">
          <ac:chgData name="Zhao Xiong" userId="5eba49e5-2895-4cd9-83e8-b3064fe76704" providerId="ADAL" clId="{B606E7B2-EFF5-418A-8639-9F7537C4DA50}" dt="2022-05-15T15:20:27.411" v="2732" actId="1076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values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76787"/>
            <a:ext cx="2371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outside of 3 standard deviations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2EE569-28BD-4248-92F6-BC623AFC5665}"/>
              </a:ext>
            </a:extLst>
          </p:cNvPr>
          <p:cNvSpPr txBox="1"/>
          <p:nvPr/>
        </p:nvSpPr>
        <p:spPr>
          <a:xfrm>
            <a:off x="9707437" y="115754"/>
            <a:ext cx="2371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outside of 1 standard deviations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2022-05-15T15:46:08Z</dcterms:modified>
</cp:coreProperties>
</file>