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69" r:id="rId13"/>
    <p:sldId id="272" r:id="rId14"/>
    <p:sldId id="276" r:id="rId15"/>
    <p:sldId id="275" r:id="rId16"/>
    <p:sldId id="266" r:id="rId17"/>
    <p:sldId id="277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4:40:04.549" v="11057" actId="1035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10:02.063" v="9967" actId="1410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28:17.507" v="10411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10:57.226" v="9970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4:40:04.549" v="11057" actId="1035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mod">
          <ac:chgData name="Zhao Xiong" userId="5eba49e5-2895-4cd9-83e8-b3064fe76704" providerId="ADAL" clId="{B606E7B2-EFF5-418A-8639-9F7537C4DA50}" dt="2022-05-26T14:36:59.739" v="11017" actId="1076"/>
          <ac:picMkLst>
            <pc:docMk/>
            <pc:sldMk cId="488936307" sldId="277"/>
            <ac:picMk id="7" creationId="{2EB90CA0-7089-4B2A-817F-F2DFB002EC81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4:37:42.294" v="11033" actId="1038"/>
          <ac:picMkLst>
            <pc:docMk/>
            <pc:sldMk cId="488936307" sldId="277"/>
            <ac:picMk id="13" creationId="{D4FDDA89-6DA2-4ADA-9587-48774A5F7526}"/>
          </ac:picMkLst>
        </pc:picChg>
        <pc:picChg chg="add mod">
          <ac:chgData name="Zhao Xiong" userId="5eba49e5-2895-4cd9-83e8-b3064fe76704" providerId="ADAL" clId="{B606E7B2-EFF5-418A-8639-9F7537C4DA50}" dt="2022-05-26T14:37:42.294" v="11033" actId="1038"/>
          <ac:picMkLst>
            <pc:docMk/>
            <pc:sldMk cId="488936307" sldId="277"/>
            <ac:picMk id="15" creationId="{8F1FA3A5-C47D-424C-A455-CF43803145B8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0CA0-7089-4B2A-817F-F2DFB002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72" y="1742651"/>
            <a:ext cx="1937440" cy="354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DDA89-6DA2-4ADA-9587-48774A5F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467" y="1742651"/>
            <a:ext cx="2136694" cy="3546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A Bit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1FA3A5-C47D-424C-A455-CF4380314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2595" y="1742651"/>
            <a:ext cx="2301313" cy="3546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1026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2022-05-26T14:40:06Z</dcterms:modified>
</cp:coreProperties>
</file>