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61" r:id="rId4"/>
    <p:sldId id="268" r:id="rId5"/>
    <p:sldId id="262" r:id="rId6"/>
    <p:sldId id="267" r:id="rId7"/>
    <p:sldId id="266" r:id="rId8"/>
    <p:sldId id="258" r:id="rId9"/>
    <p:sldId id="259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01" autoAdjust="0"/>
    <p:restoredTop sz="94660"/>
  </p:normalViewPr>
  <p:slideViewPr>
    <p:cSldViewPr snapToGrid="0">
      <p:cViewPr>
        <p:scale>
          <a:sx n="125" d="100"/>
          <a:sy n="125" d="100"/>
        </p:scale>
        <p:origin x="36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Xiong" userId="5eba49e5-2895-4cd9-83e8-b3064fe76704" providerId="ADAL" clId="{B606E7B2-EFF5-418A-8639-9F7537C4DA50}"/>
    <pc:docChg chg="undo custSel addSld delSld modSld sldOrd">
      <pc:chgData name="Zhao Xiong" userId="5eba49e5-2895-4cd9-83e8-b3064fe76704" providerId="ADAL" clId="{B606E7B2-EFF5-418A-8639-9F7537C4DA50}" dt="2022-05-15T15:20:27.411" v="2732" actId="1076"/>
      <pc:docMkLst>
        <pc:docMk/>
      </pc:docMkLst>
      <pc:sldChg chg="addSp delSp modSp">
        <pc:chgData name="Zhao Xiong" userId="5eba49e5-2895-4cd9-83e8-b3064fe76704" providerId="ADAL" clId="{B606E7B2-EFF5-418A-8639-9F7537C4DA50}" dt="2022-05-10T17:33:22.904" v="209" actId="1076"/>
        <pc:sldMkLst>
          <pc:docMk/>
          <pc:sldMk cId="3836033697" sldId="256"/>
        </pc:sldMkLst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7" creationId="{0F33CCD0-B12E-490C-BB93-EBD7D24EDE48}"/>
          </ac:spMkLst>
        </pc:spChg>
        <pc:spChg chg="add 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8" creationId="{733D912C-E11C-4ECB-A4C1-64211ADCDFFC}"/>
          </ac:spMkLst>
        </pc:spChg>
        <pc:spChg chg="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9" creationId="{57DEF2AA-1C12-4E98-A08B-699818FD3644}"/>
          </ac:spMkLst>
        </pc:spChg>
        <pc:picChg chg="del mod">
          <ac:chgData name="Zhao Xiong" userId="5eba49e5-2895-4cd9-83e8-b3064fe76704" providerId="ADAL" clId="{B606E7B2-EFF5-418A-8639-9F7537C4DA50}" dt="2022-05-10T16:41:55.362" v="157" actId="478"/>
          <ac:picMkLst>
            <pc:docMk/>
            <pc:sldMk cId="3836033697" sldId="256"/>
            <ac:picMk id="2" creationId="{70816EDE-D611-4381-B7DC-709C40686CC1}"/>
          </ac:picMkLst>
        </pc:picChg>
        <pc:picChg chg="mod">
          <ac:chgData name="Zhao Xiong" userId="5eba49e5-2895-4cd9-83e8-b3064fe76704" providerId="ADAL" clId="{B606E7B2-EFF5-418A-8639-9F7537C4DA50}" dt="2022-05-10T17:33:14.361" v="208" actId="1076"/>
          <ac:picMkLst>
            <pc:docMk/>
            <pc:sldMk cId="3836033697" sldId="256"/>
            <ac:picMk id="3" creationId="{66541562-2018-4AB9-A5A2-FCC3B9EB57AF}"/>
          </ac:picMkLst>
        </pc:picChg>
        <pc:picChg chg="add del mod">
          <ac:chgData name="Zhao Xiong" userId="5eba49e5-2895-4cd9-83e8-b3064fe76704" providerId="ADAL" clId="{B606E7B2-EFF5-418A-8639-9F7537C4DA50}" dt="2022-05-10T16:41:55.642" v="158" actId="478"/>
          <ac:picMkLst>
            <pc:docMk/>
            <pc:sldMk cId="3836033697" sldId="256"/>
            <ac:picMk id="4" creationId="{C91C42C4-1A90-4654-B272-1E1EE06DA2B4}"/>
          </ac:picMkLst>
        </pc:picChg>
      </pc:sldChg>
      <pc:sldChg chg="ord">
        <pc:chgData name="Zhao Xiong" userId="5eba49e5-2895-4cd9-83e8-b3064fe76704" providerId="ADAL" clId="{B606E7B2-EFF5-418A-8639-9F7537C4DA50}" dt="2022-05-10T17:33:27.372" v="210"/>
        <pc:sldMkLst>
          <pc:docMk/>
          <pc:sldMk cId="4028263462" sldId="258"/>
        </pc:sldMkLst>
      </pc:sldChg>
      <pc:sldChg chg="ord">
        <pc:chgData name="Zhao Xiong" userId="5eba49e5-2895-4cd9-83e8-b3064fe76704" providerId="ADAL" clId="{B606E7B2-EFF5-418A-8639-9F7537C4DA50}" dt="2022-05-10T17:33:27.372" v="210"/>
        <pc:sldMkLst>
          <pc:docMk/>
          <pc:sldMk cId="1511892141" sldId="259"/>
        </pc:sldMkLst>
      </pc:sldChg>
      <pc:sldChg chg="addSp delSp modSp">
        <pc:chgData name="Zhao Xiong" userId="5eba49e5-2895-4cd9-83e8-b3064fe76704" providerId="ADAL" clId="{B606E7B2-EFF5-418A-8639-9F7537C4DA50}" dt="2022-05-10T17:47:16.344" v="477" actId="478"/>
        <pc:sldMkLst>
          <pc:docMk/>
          <pc:sldMk cId="437272149" sldId="261"/>
        </pc:sldMkLst>
        <pc:spChg chg="mod">
          <ac:chgData name="Zhao Xiong" userId="5eba49e5-2895-4cd9-83e8-b3064fe76704" providerId="ADAL" clId="{B606E7B2-EFF5-418A-8639-9F7537C4DA50}" dt="2022-05-10T16:47:30.532" v="167" actId="1076"/>
          <ac:spMkLst>
            <pc:docMk/>
            <pc:sldMk cId="437272149" sldId="261"/>
            <ac:spMk id="12" creationId="{4548F36B-678E-47C5-91AE-286503C037C9}"/>
          </ac:spMkLst>
        </pc:spChg>
        <pc:picChg chg="add 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2" creationId="{8CAD5C9B-6066-4623-BEC1-4D995F4A70E8}"/>
          </ac:picMkLst>
        </pc:picChg>
        <pc:picChg chg="add del">
          <ac:chgData name="Zhao Xiong" userId="5eba49e5-2895-4cd9-83e8-b3064fe76704" providerId="ADAL" clId="{B606E7B2-EFF5-418A-8639-9F7537C4DA50}" dt="2022-05-10T17:10:34.709" v="172"/>
          <ac:picMkLst>
            <pc:docMk/>
            <pc:sldMk cId="437272149" sldId="261"/>
            <ac:picMk id="3" creationId="{6E2C825B-7D26-42C9-BDF4-6BB5CEB7A588}"/>
          </ac:picMkLst>
        </pc:picChg>
        <pc:picChg chg="add del">
          <ac:chgData name="Zhao Xiong" userId="5eba49e5-2895-4cd9-83e8-b3064fe76704" providerId="ADAL" clId="{B606E7B2-EFF5-418A-8639-9F7537C4DA50}" dt="2022-05-10T16:39:46.521" v="109"/>
          <ac:picMkLst>
            <pc:docMk/>
            <pc:sldMk cId="437272149" sldId="261"/>
            <ac:picMk id="3" creationId="{D2C788AE-68AF-4A10-A92D-CC515EA17ACD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4" creationId="{5FBB0C58-6A68-4223-B003-39934B994C1A}"/>
          </ac:picMkLst>
        </pc:picChg>
        <pc:picChg chg="mod">
          <ac:chgData name="Zhao Xiong" userId="5eba49e5-2895-4cd9-83e8-b3064fe76704" providerId="ADAL" clId="{B606E7B2-EFF5-418A-8639-9F7537C4DA50}" dt="2022-05-10T17:22:26.851" v="188" actId="1076"/>
          <ac:picMkLst>
            <pc:docMk/>
            <pc:sldMk cId="437272149" sldId="261"/>
            <ac:picMk id="5" creationId="{88DC834C-44DD-436C-8CCC-AD149AC5AD7A}"/>
          </ac:picMkLst>
        </pc:picChg>
        <pc:picChg chg="mod modCrop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6" creationId="{92CA5A2C-2A9E-4C6C-8CFA-588C2CB7DF67}"/>
          </ac:picMkLst>
        </pc:picChg>
        <pc:picChg chg="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7" creationId="{D6206348-472E-4BF2-8580-7C55643F1BFE}"/>
          </ac:picMkLst>
        </pc:picChg>
        <pc:picChg chg="add del">
          <ac:chgData name="Zhao Xiong" userId="5eba49e5-2895-4cd9-83e8-b3064fe76704" providerId="ADAL" clId="{B606E7B2-EFF5-418A-8639-9F7537C4DA50}" dt="2022-05-10T16:39:50.420" v="111"/>
          <ac:picMkLst>
            <pc:docMk/>
            <pc:sldMk cId="437272149" sldId="261"/>
            <ac:picMk id="8" creationId="{44123335-1248-4583-88F3-8B2219C660C5}"/>
          </ac:picMkLst>
        </pc:picChg>
        <pc:picChg chg="add del mod">
          <ac:chgData name="Zhao Xiong" userId="5eba49e5-2895-4cd9-83e8-b3064fe76704" providerId="ADAL" clId="{B606E7B2-EFF5-418A-8639-9F7537C4DA50}" dt="2022-05-10T17:47:16.344" v="477" actId="478"/>
          <ac:picMkLst>
            <pc:docMk/>
            <pc:sldMk cId="437272149" sldId="261"/>
            <ac:picMk id="8" creationId="{E32D9821-0E02-4500-93AB-2ADDF81034FF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14" creationId="{698C36F5-A06C-4A52-B19C-2A3E678AB3E7}"/>
          </ac:picMkLst>
        </pc:picChg>
      </pc:sldChg>
      <pc:sldChg chg="addSp delSp modSp">
        <pc:chgData name="Zhao Xiong" userId="5eba49e5-2895-4cd9-83e8-b3064fe76704" providerId="ADAL" clId="{B606E7B2-EFF5-418A-8639-9F7537C4DA50}" dt="2022-05-15T14:49:45.204" v="2295"/>
        <pc:sldMkLst>
          <pc:docMk/>
          <pc:sldMk cId="1920508232" sldId="262"/>
        </pc:sldMkLst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2" creationId="{FD4B9965-2B8C-4A28-8D4C-DAE9DF88450A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3" creationId="{9CD36BFD-C338-4C51-816E-58CA5BA5D4C8}"/>
          </ac:picMkLst>
        </pc:picChg>
        <pc:picChg chg="add del mod">
          <ac:chgData name="Zhao Xiong" userId="5eba49e5-2895-4cd9-83e8-b3064fe76704" providerId="ADAL" clId="{B606E7B2-EFF5-418A-8639-9F7537C4DA50}" dt="2022-05-10T16:25:41.325" v="79" actId="478"/>
          <ac:picMkLst>
            <pc:docMk/>
            <pc:sldMk cId="1920508232" sldId="262"/>
            <ac:picMk id="3" creationId="{BFEC332F-7C45-437A-A997-C337A2FBA103}"/>
          </ac:picMkLst>
        </pc:picChg>
        <pc:picChg chg="add del mod">
          <ac:chgData name="Zhao Xiong" userId="5eba49e5-2895-4cd9-83e8-b3064fe76704" providerId="ADAL" clId="{B606E7B2-EFF5-418A-8639-9F7537C4DA50}" dt="2022-05-10T16:14:59.084" v="7" actId="478"/>
          <ac:picMkLst>
            <pc:docMk/>
            <pc:sldMk cId="1920508232" sldId="262"/>
            <ac:picMk id="5" creationId="{1C935304-C3EC-40CF-9266-FF1C752F122F}"/>
          </ac:picMkLst>
        </pc:picChg>
        <pc:picChg chg="add del mod">
          <ac:chgData name="Zhao Xiong" userId="5eba49e5-2895-4cd9-83e8-b3064fe76704" providerId="ADAL" clId="{B606E7B2-EFF5-418A-8639-9F7537C4DA50}" dt="2022-05-10T17:46:28.780" v="456" actId="478"/>
          <ac:picMkLst>
            <pc:docMk/>
            <pc:sldMk cId="1920508232" sldId="262"/>
            <ac:picMk id="5" creationId="{217DE62C-ED25-440F-BB9E-C0CD6BBFF301}"/>
          </ac:picMkLst>
        </pc:picChg>
        <pc:picChg chg="add del">
          <ac:chgData name="Zhao Xiong" userId="5eba49e5-2895-4cd9-83e8-b3064fe76704" providerId="ADAL" clId="{B606E7B2-EFF5-418A-8639-9F7537C4DA50}" dt="2022-05-11T11:33:08.901" v="1053"/>
          <ac:picMkLst>
            <pc:docMk/>
            <pc:sldMk cId="1920508232" sldId="262"/>
            <ac:picMk id="5" creationId="{C7963388-940F-4BD8-9D83-99A90CAD9FC5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5" creationId="{F3A28C97-FC86-4392-9192-A00393915C9E}"/>
          </ac:picMkLst>
        </pc:picChg>
        <pc:picChg chg="add del mod">
          <ac:chgData name="Zhao Xiong" userId="5eba49e5-2895-4cd9-83e8-b3064fe76704" providerId="ADAL" clId="{B606E7B2-EFF5-418A-8639-9F7537C4DA50}" dt="2022-05-10T16:24:31.856" v="74" actId="478"/>
          <ac:picMkLst>
            <pc:docMk/>
            <pc:sldMk cId="1920508232" sldId="262"/>
            <ac:picMk id="6" creationId="{01A1D53C-FB19-4260-A9A2-759A07C869B0}"/>
          </ac:picMkLst>
        </pc:picChg>
        <pc:picChg chg="add del mod">
          <ac:chgData name="Zhao Xiong" userId="5eba49e5-2895-4cd9-83e8-b3064fe76704" providerId="ADAL" clId="{B606E7B2-EFF5-418A-8639-9F7537C4DA50}" dt="2022-05-14T12:52:20.907" v="2134" actId="478"/>
          <ac:picMkLst>
            <pc:docMk/>
            <pc:sldMk cId="1920508232" sldId="262"/>
            <ac:picMk id="6" creationId="{537EC218-CBE3-4119-BF6B-54BB7C56C594}"/>
          </ac:picMkLst>
        </pc:picChg>
        <pc:picChg chg="add del mod">
          <ac:chgData name="Zhao Xiong" userId="5eba49e5-2895-4cd9-83e8-b3064fe76704" providerId="ADAL" clId="{B606E7B2-EFF5-418A-8639-9F7537C4DA50}" dt="2022-05-15T14:49:45.204" v="2295"/>
          <ac:picMkLst>
            <pc:docMk/>
            <pc:sldMk cId="1920508232" sldId="262"/>
            <ac:picMk id="6" creationId="{86B93A38-7E8D-43AC-A5EF-F6E0EB938AA3}"/>
          </ac:picMkLst>
        </pc:picChg>
        <pc:picChg chg="add mod">
          <ac:chgData name="Zhao Xiong" userId="5eba49e5-2895-4cd9-83e8-b3064fe76704" providerId="ADAL" clId="{B606E7B2-EFF5-418A-8639-9F7537C4DA50}" dt="2022-05-10T16:18:27.779" v="68" actId="1036"/>
          <ac:picMkLst>
            <pc:docMk/>
            <pc:sldMk cId="1920508232" sldId="262"/>
            <ac:picMk id="7" creationId="{9A5BDDF7-7C18-474A-BA19-312A5AD8E659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8" creationId="{959F5EC5-53F6-4F6A-B348-BEEFFD3957D1}"/>
          </ac:picMkLst>
        </pc:picChg>
        <pc:picChg chg="add mod">
          <ac:chgData name="Zhao Xiong" userId="5eba49e5-2895-4cd9-83e8-b3064fe76704" providerId="ADAL" clId="{B606E7B2-EFF5-418A-8639-9F7537C4DA50}" dt="2022-05-10T16:25:55.818" v="85" actId="14100"/>
          <ac:picMkLst>
            <pc:docMk/>
            <pc:sldMk cId="1920508232" sldId="262"/>
            <ac:picMk id="9" creationId="{611A8E4F-F107-49CB-A86C-3CE576B6594E}"/>
          </ac:picMkLst>
        </pc:picChg>
        <pc:picChg chg="mod">
          <ac:chgData name="Zhao Xiong" userId="5eba49e5-2895-4cd9-83e8-b3064fe76704" providerId="ADAL" clId="{B606E7B2-EFF5-418A-8639-9F7537C4DA50}" dt="2022-05-10T16:17:08.514" v="61" actId="1036"/>
          <ac:picMkLst>
            <pc:docMk/>
            <pc:sldMk cId="1920508232" sldId="262"/>
            <ac:picMk id="10" creationId="{56915DDB-28FE-4C98-A988-52AAB828CD0E}"/>
          </ac:picMkLst>
        </pc:picChg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1" creationId="{E9018FE1-13A1-41CA-A09A-8CB1803AE66F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2" creationId="{8C9FBEA2-1726-40D3-953F-668829D2E228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3" creationId="{D5BF4313-5326-4470-804E-1A4974D361E1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4" creationId="{569AE1AC-7928-49D1-A87B-4BF7FFD9695F}"/>
          </ac:picMkLst>
        </pc:picChg>
        <pc:picChg chg="add del mod">
          <ac:chgData name="Zhao Xiong" userId="5eba49e5-2895-4cd9-83e8-b3064fe76704" providerId="ADAL" clId="{B606E7B2-EFF5-418A-8639-9F7537C4DA50}" dt="2022-05-14T12:30:35.945" v="2127" actId="478"/>
          <ac:picMkLst>
            <pc:docMk/>
            <pc:sldMk cId="1920508232" sldId="262"/>
            <ac:picMk id="14" creationId="{BD5631CF-4953-406C-A917-70A8BD9C693C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5" creationId="{1F9C80BB-AFE7-44D9-9E86-51C35E5BC7C2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6" creationId="{29CAD821-3F36-44FA-B8FD-9C9DB4AA13A6}"/>
          </ac:picMkLst>
        </pc:picChg>
      </pc:sldChg>
      <pc:sldChg chg="ord">
        <pc:chgData name="Zhao Xiong" userId="5eba49e5-2895-4cd9-83e8-b3064fe76704" providerId="ADAL" clId="{B606E7B2-EFF5-418A-8639-9F7537C4DA50}" dt="2022-05-10T16:47:53.079" v="169"/>
        <pc:sldMkLst>
          <pc:docMk/>
          <pc:sldMk cId="65343148" sldId="263"/>
        </pc:sldMkLst>
      </pc:sldChg>
      <pc:sldChg chg="addSp delSp modSp add">
        <pc:chgData name="Zhao Xiong" userId="5eba49e5-2895-4cd9-83e8-b3064fe76704" providerId="ADAL" clId="{B606E7B2-EFF5-418A-8639-9F7537C4DA50}" dt="2022-05-10T17:44:23.224" v="451" actId="1037"/>
        <pc:sldMkLst>
          <pc:docMk/>
          <pc:sldMk cId="4234346216" sldId="264"/>
        </pc:sldMkLst>
        <pc:spChg chg="del">
          <ac:chgData name="Zhao Xiong" userId="5eba49e5-2895-4cd9-83e8-b3064fe76704" providerId="ADAL" clId="{B606E7B2-EFF5-418A-8639-9F7537C4DA50}" dt="2022-05-10T16:41:28.174" v="147" actId="478"/>
          <ac:spMkLst>
            <pc:docMk/>
            <pc:sldMk cId="4234346216" sldId="264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44:14.056" v="433" actId="20577"/>
          <ac:spMkLst>
            <pc:docMk/>
            <pc:sldMk cId="4234346216" sldId="264"/>
            <ac:spMk id="7" creationId="{0F33CCD0-B12E-490C-BB93-EBD7D24EDE48}"/>
          </ac:spMkLst>
        </pc:spChg>
        <pc:spChg chg="mod">
          <ac:chgData name="Zhao Xiong" userId="5eba49e5-2895-4cd9-83e8-b3064fe76704" providerId="ADAL" clId="{B606E7B2-EFF5-418A-8639-9F7537C4DA50}" dt="2022-05-10T17:44:23.224" v="451" actId="1037"/>
          <ac:spMkLst>
            <pc:docMk/>
            <pc:sldMk cId="4234346216" sldId="264"/>
            <ac:spMk id="8" creationId="{733D912C-E11C-4ECB-A4C1-64211ADCDFFC}"/>
          </ac:spMkLst>
        </pc:spChg>
        <pc:spChg chg="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9" creationId="{57DEF2AA-1C12-4E98-A08B-699818FD3644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0" creationId="{A3FA2DF3-A9CD-4AEE-A909-C632486E585B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1" creationId="{4A362668-D9C9-4ED0-A99E-D8EDFA58C845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2" creationId="{2A0533B2-B75F-4BD3-83B6-402337A5AABD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3" creationId="{4EEECA04-5A1D-4294-ADD4-6F2DC3FCBA65}"/>
          </ac:spMkLst>
        </pc:spChg>
        <pc:picChg chg="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2" creationId="{70816EDE-D611-4381-B7DC-709C40686CC1}"/>
          </ac:picMkLst>
        </pc:picChg>
        <pc:picChg chg="mo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3" creationId="{66541562-2018-4AB9-A5A2-FCC3B9EB57AF}"/>
          </ac:picMkLst>
        </pc:picChg>
        <pc:picChg chg="mod">
          <ac:chgData name="Zhao Xiong" userId="5eba49e5-2895-4cd9-83e8-b3064fe76704" providerId="ADAL" clId="{B606E7B2-EFF5-418A-8639-9F7537C4DA50}" dt="2022-05-10T17:44:23.224" v="451" actId="1037"/>
          <ac:picMkLst>
            <pc:docMk/>
            <pc:sldMk cId="4234346216" sldId="264"/>
            <ac:picMk id="4" creationId="{C91C42C4-1A90-4654-B272-1E1EE06DA2B4}"/>
          </ac:picMkLst>
        </pc:picChg>
        <pc:picChg chg="add 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5" creationId="{33E26E9D-11BD-46B8-A2C6-4ECB6E0ECE9C}"/>
          </ac:picMkLst>
        </pc:picChg>
        <pc:picChg chg="add mod or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14" creationId="{3DA7F854-AAAB-4B56-9326-1B55C404579F}"/>
          </ac:picMkLst>
        </pc:picChg>
      </pc:sldChg>
      <pc:sldChg chg="modSp add del">
        <pc:chgData name="Zhao Xiong" userId="5eba49e5-2895-4cd9-83e8-b3064fe76704" providerId="ADAL" clId="{B606E7B2-EFF5-418A-8639-9F7537C4DA50}" dt="2022-05-14T12:32:07.169" v="2133" actId="2696"/>
        <pc:sldMkLst>
          <pc:docMk/>
          <pc:sldMk cId="1955196879" sldId="265"/>
        </pc:sldMkLst>
        <pc:spChg chg="mod">
          <ac:chgData name="Zhao Xiong" userId="5eba49e5-2895-4cd9-83e8-b3064fe76704" providerId="ADAL" clId="{B606E7B2-EFF5-418A-8639-9F7537C4DA50}" dt="2022-05-10T17:34:11.746" v="218" actId="20577"/>
          <ac:spMkLst>
            <pc:docMk/>
            <pc:sldMk cId="1955196879" sldId="265"/>
            <ac:spMk id="2" creationId="{692C2D3A-B5C9-4E13-9714-BC54302DA6B6}"/>
          </ac:spMkLst>
        </pc:spChg>
        <pc:spChg chg="mod">
          <ac:chgData name="Zhao Xiong" userId="5eba49e5-2895-4cd9-83e8-b3064fe76704" providerId="ADAL" clId="{B606E7B2-EFF5-418A-8639-9F7537C4DA50}" dt="2022-05-10T18:20:39.587" v="1051" actId="5793"/>
          <ac:spMkLst>
            <pc:docMk/>
            <pc:sldMk cId="1955196879" sldId="265"/>
            <ac:spMk id="3" creationId="{B9A7E7A7-1393-483D-AE1C-C96BE6B86BF7}"/>
          </ac:spMkLst>
        </pc:spChg>
      </pc:sldChg>
      <pc:sldChg chg="addSp delSp modSp add ord">
        <pc:chgData name="Zhao Xiong" userId="5eba49e5-2895-4cd9-83e8-b3064fe76704" providerId="ADAL" clId="{B606E7B2-EFF5-418A-8639-9F7537C4DA50}" dt="2022-05-14T12:58:26.397" v="2148" actId="20577"/>
        <pc:sldMkLst>
          <pc:docMk/>
          <pc:sldMk cId="3573502216" sldId="266"/>
        </pc:sldMkLst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2" creationId="{5A1A0AD0-0933-4BE3-B183-265F11CC1C3A}"/>
          </ac:spMkLst>
        </pc:spChg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3" creationId="{91DDAA6B-CD10-425E-96F3-C58E10D15A3A}"/>
          </ac:spMkLst>
        </pc:spChg>
        <pc:spChg chg="add mod">
          <ac:chgData name="Zhao Xiong" userId="5eba49e5-2895-4cd9-83e8-b3064fe76704" providerId="ADAL" clId="{B606E7B2-EFF5-418A-8639-9F7537C4DA50}" dt="2022-05-13T17:32:57.042" v="1621" actId="20577"/>
          <ac:spMkLst>
            <pc:docMk/>
            <pc:sldMk cId="3573502216" sldId="266"/>
            <ac:spMk id="6" creationId="{108BEBBF-0CC4-49CA-B7B2-9D4B22059FB3}"/>
          </ac:spMkLst>
        </pc:spChg>
        <pc:spChg chg="add mod">
          <ac:chgData name="Zhao Xiong" userId="5eba49e5-2895-4cd9-83e8-b3064fe76704" providerId="ADAL" clId="{B606E7B2-EFF5-418A-8639-9F7537C4DA50}" dt="2022-05-13T17:41:24.128" v="1632" actId="20577"/>
          <ac:spMkLst>
            <pc:docMk/>
            <pc:sldMk cId="3573502216" sldId="266"/>
            <ac:spMk id="8" creationId="{846D2B52-EEE0-4075-A79B-6528659C5996}"/>
          </ac:spMkLst>
        </pc:spChg>
        <pc:spChg chg="add mod">
          <ac:chgData name="Zhao Xiong" userId="5eba49e5-2895-4cd9-83e8-b3064fe76704" providerId="ADAL" clId="{B606E7B2-EFF5-418A-8639-9F7537C4DA50}" dt="2022-05-14T12:25:23.689" v="2096" actId="20577"/>
          <ac:spMkLst>
            <pc:docMk/>
            <pc:sldMk cId="3573502216" sldId="266"/>
            <ac:spMk id="9" creationId="{159ECB6D-8197-42C9-9B08-115C0CB6E983}"/>
          </ac:spMkLst>
        </pc:spChg>
        <pc:spChg chg="add mod">
          <ac:chgData name="Zhao Xiong" userId="5eba49e5-2895-4cd9-83e8-b3064fe76704" providerId="ADAL" clId="{B606E7B2-EFF5-418A-8639-9F7537C4DA50}" dt="2022-05-13T17:41:28.543" v="1638" actId="20577"/>
          <ac:spMkLst>
            <pc:docMk/>
            <pc:sldMk cId="3573502216" sldId="266"/>
            <ac:spMk id="10" creationId="{D67F0F88-F469-4158-8F13-A89F610E665A}"/>
          </ac:spMkLst>
        </pc:spChg>
        <pc:spChg chg="add mod">
          <ac:chgData name="Zhao Xiong" userId="5eba49e5-2895-4cd9-83e8-b3064fe76704" providerId="ADAL" clId="{B606E7B2-EFF5-418A-8639-9F7537C4DA50}" dt="2022-05-13T17:42:02.129" v="1705" actId="20577"/>
          <ac:spMkLst>
            <pc:docMk/>
            <pc:sldMk cId="3573502216" sldId="266"/>
            <ac:spMk id="11" creationId="{8DF388B5-B151-430B-A09E-940AEAB6AF19}"/>
          </ac:spMkLst>
        </pc:spChg>
        <pc:spChg chg="add mod">
          <ac:chgData name="Zhao Xiong" userId="5eba49e5-2895-4cd9-83e8-b3064fe76704" providerId="ADAL" clId="{B606E7B2-EFF5-418A-8639-9F7537C4DA50}" dt="2022-05-14T12:58:26.397" v="2148" actId="20577"/>
          <ac:spMkLst>
            <pc:docMk/>
            <pc:sldMk cId="3573502216" sldId="266"/>
            <ac:spMk id="12" creationId="{E23BCCE6-D4B3-49A4-8702-D3E432463990}"/>
          </ac:spMkLst>
        </pc:spChg>
        <pc:picChg chg="add mod modCrop">
          <ac:chgData name="Zhao Xiong" userId="5eba49e5-2895-4cd9-83e8-b3064fe76704" providerId="ADAL" clId="{B606E7B2-EFF5-418A-8639-9F7537C4DA50}" dt="2022-05-13T17:31:41.971" v="1556" actId="732"/>
          <ac:picMkLst>
            <pc:docMk/>
            <pc:sldMk cId="3573502216" sldId="266"/>
            <ac:picMk id="2" creationId="{0FA7BFA3-93B6-4DD8-BF5C-5441A83F4695}"/>
          </ac:picMkLst>
        </pc:picChg>
        <pc:picChg chg="add del">
          <ac:chgData name="Zhao Xiong" userId="5eba49e5-2895-4cd9-83e8-b3064fe76704" providerId="ADAL" clId="{B606E7B2-EFF5-418A-8639-9F7537C4DA50}" dt="2022-05-14T12:20:19.552" v="2020"/>
          <ac:picMkLst>
            <pc:docMk/>
            <pc:sldMk cId="3573502216" sldId="266"/>
            <ac:picMk id="3" creationId="{16554430-F3A3-46ED-9C1D-B879CBEE9C07}"/>
          </ac:picMkLst>
        </pc:picChg>
        <pc:picChg chg="add del">
          <ac:chgData name="Zhao Xiong" userId="5eba49e5-2895-4cd9-83e8-b3064fe76704" providerId="ADAL" clId="{B606E7B2-EFF5-418A-8639-9F7537C4DA50}" dt="2022-05-13T17:40:50.577" v="1623"/>
          <ac:picMkLst>
            <pc:docMk/>
            <pc:sldMk cId="3573502216" sldId="266"/>
            <ac:picMk id="3" creationId="{C9C80766-72D3-4981-9F12-0C016D8BFCFC}"/>
          </ac:picMkLst>
        </pc:picChg>
        <pc:picChg chg="add del mod">
          <ac:chgData name="Zhao Xiong" userId="5eba49e5-2895-4cd9-83e8-b3064fe76704" providerId="ADAL" clId="{B606E7B2-EFF5-418A-8639-9F7537C4DA50}" dt="2022-05-14T12:27:35.676" v="2102" actId="478"/>
          <ac:picMkLst>
            <pc:docMk/>
            <pc:sldMk cId="3573502216" sldId="266"/>
            <ac:picMk id="4" creationId="{03656E57-750F-46C7-9E27-4534EBF96CE6}"/>
          </ac:picMkLst>
        </pc:picChg>
        <pc:picChg chg="add mod modCrop">
          <ac:chgData name="Zhao Xiong" userId="5eba49e5-2895-4cd9-83e8-b3064fe76704" providerId="ADAL" clId="{B606E7B2-EFF5-418A-8639-9F7537C4DA50}" dt="2022-05-13T17:31:33.414" v="1554" actId="1076"/>
          <ac:picMkLst>
            <pc:docMk/>
            <pc:sldMk cId="3573502216" sldId="266"/>
            <ac:picMk id="5" creationId="{2BAC2202-805B-4DC3-A3C7-C9CC97599E10}"/>
          </ac:picMkLst>
        </pc:picChg>
        <pc:picChg chg="add del mod modCrop">
          <ac:chgData name="Zhao Xiong" userId="5eba49e5-2895-4cd9-83e8-b3064fe76704" providerId="ADAL" clId="{B606E7B2-EFF5-418A-8639-9F7537C4DA50}" dt="2022-05-14T12:22:44.489" v="2037"/>
          <ac:picMkLst>
            <pc:docMk/>
            <pc:sldMk cId="3573502216" sldId="266"/>
            <ac:picMk id="7" creationId="{85AC18EF-9BD3-4B29-B5D3-5DF7B0768D36}"/>
          </ac:picMkLst>
        </pc:picChg>
        <pc:picChg chg="add del mod modCrop">
          <ac:chgData name="Zhao Xiong" userId="5eba49e5-2895-4cd9-83e8-b3064fe76704" providerId="ADAL" clId="{B606E7B2-EFF5-418A-8639-9F7537C4DA50}" dt="2022-05-14T12:21:09.458" v="2030"/>
          <ac:picMkLst>
            <pc:docMk/>
            <pc:sldMk cId="3573502216" sldId="266"/>
            <ac:picMk id="13" creationId="{D06D610B-990A-402C-BDE9-E566E6CD15A6}"/>
          </ac:picMkLst>
        </pc:picChg>
        <pc:picChg chg="add del mod">
          <ac:chgData name="Zhao Xiong" userId="5eba49e5-2895-4cd9-83e8-b3064fe76704" providerId="ADAL" clId="{B606E7B2-EFF5-418A-8639-9F7537C4DA50}" dt="2022-05-14T12:25:01.468" v="2069" actId="478"/>
          <ac:picMkLst>
            <pc:docMk/>
            <pc:sldMk cId="3573502216" sldId="266"/>
            <ac:picMk id="14" creationId="{584998C0-510B-45E5-B3FA-06A0982D2942}"/>
          </ac:picMkLst>
        </pc:picChg>
        <pc:picChg chg="add mod">
          <ac:chgData name="Zhao Xiong" userId="5eba49e5-2895-4cd9-83e8-b3064fe76704" providerId="ADAL" clId="{B606E7B2-EFF5-418A-8639-9F7537C4DA50}" dt="2022-05-14T12:25:11.215" v="2073" actId="14100"/>
          <ac:picMkLst>
            <pc:docMk/>
            <pc:sldMk cId="3573502216" sldId="266"/>
            <ac:picMk id="15" creationId="{D8C13DE0-0AB8-4F7C-89AB-3778BEAD9361}"/>
          </ac:picMkLst>
        </pc:picChg>
        <pc:picChg chg="add del">
          <ac:chgData name="Zhao Xiong" userId="5eba49e5-2895-4cd9-83e8-b3064fe76704" providerId="ADAL" clId="{B606E7B2-EFF5-418A-8639-9F7537C4DA50}" dt="2022-05-14T12:27:21.850" v="2098"/>
          <ac:picMkLst>
            <pc:docMk/>
            <pc:sldMk cId="3573502216" sldId="266"/>
            <ac:picMk id="16" creationId="{05D7D7B9-1E35-47BA-8567-EDBC90911A8A}"/>
          </ac:picMkLst>
        </pc:picChg>
        <pc:picChg chg="add del mod">
          <ac:chgData name="Zhao Xiong" userId="5eba49e5-2895-4cd9-83e8-b3064fe76704" providerId="ADAL" clId="{B606E7B2-EFF5-418A-8639-9F7537C4DA50}" dt="2022-05-14T12:27:50.711" v="2108" actId="478"/>
          <ac:picMkLst>
            <pc:docMk/>
            <pc:sldMk cId="3573502216" sldId="266"/>
            <ac:picMk id="18" creationId="{D13D6711-C16E-439D-B6F2-7A540070DBF8}"/>
          </ac:picMkLst>
        </pc:picChg>
        <pc:picChg chg="add mod">
          <ac:chgData name="Zhao Xiong" userId="5eba49e5-2895-4cd9-83e8-b3064fe76704" providerId="ADAL" clId="{B606E7B2-EFF5-418A-8639-9F7537C4DA50}" dt="2022-05-14T12:27:59.671" v="2111" actId="14100"/>
          <ac:picMkLst>
            <pc:docMk/>
            <pc:sldMk cId="3573502216" sldId="266"/>
            <ac:picMk id="19" creationId="{F6139D21-7BD8-451D-8A9D-88C6155831EF}"/>
          </ac:picMkLst>
        </pc:picChg>
        <pc:cxnChg chg="add del mod">
          <ac:chgData name="Zhao Xiong" userId="5eba49e5-2895-4cd9-83e8-b3064fe76704" providerId="ADAL" clId="{B606E7B2-EFF5-418A-8639-9F7537C4DA50}" dt="2022-05-13T17:43:30.705" v="2015" actId="11529"/>
          <ac:cxnSpMkLst>
            <pc:docMk/>
            <pc:sldMk cId="3573502216" sldId="266"/>
            <ac:cxnSpMk id="14" creationId="{6D15C196-F685-4A1D-9C0B-281C53C181D0}"/>
          </ac:cxnSpMkLst>
        </pc:cxnChg>
        <pc:cxnChg chg="add mod">
          <ac:chgData name="Zhao Xiong" userId="5eba49e5-2895-4cd9-83e8-b3064fe76704" providerId="ADAL" clId="{B606E7B2-EFF5-418A-8639-9F7537C4DA50}" dt="2022-05-14T12:25:21.818" v="2085" actId="20577"/>
          <ac:cxnSpMkLst>
            <pc:docMk/>
            <pc:sldMk cId="3573502216" sldId="266"/>
            <ac:cxnSpMk id="17" creationId="{2943542E-98E6-4223-8034-821A97495596}"/>
          </ac:cxnSpMkLst>
        </pc:cxnChg>
      </pc:sldChg>
      <pc:sldChg chg="addSp delSp modSp add">
        <pc:chgData name="Zhao Xiong" userId="5eba49e5-2895-4cd9-83e8-b3064fe76704" providerId="ADAL" clId="{B606E7B2-EFF5-418A-8639-9F7537C4DA50}" dt="2022-05-15T14:50:01.158" v="2297" actId="478"/>
        <pc:sldMkLst>
          <pc:docMk/>
          <pc:sldMk cId="3970877698" sldId="267"/>
        </pc:sldMkLst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2" creationId="{CA25B33B-FBDB-428B-8EA5-25B21C4F0BC9}"/>
          </ac:spMkLst>
        </pc:spChg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3" creationId="{B89420B0-8395-4872-ADBB-A01C2601BD64}"/>
          </ac:spMkLst>
        </pc:spChg>
        <pc:spChg chg="add mod">
          <ac:chgData name="Zhao Xiong" userId="5eba49e5-2895-4cd9-83e8-b3064fe76704" providerId="ADAL" clId="{B606E7B2-EFF5-418A-8639-9F7537C4DA50}" dt="2022-05-14T13:31:21.045" v="2262" actId="1035"/>
          <ac:spMkLst>
            <pc:docMk/>
            <pc:sldMk cId="3970877698" sldId="267"/>
            <ac:spMk id="5" creationId="{C0EDD6DF-DB99-4EE6-A5BF-CE0D62FBE84E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6" creationId="{8ED56D22-F48A-4D08-AFF1-AE04223BE525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7" creationId="{155A5477-F770-451F-A7B9-33D0DC1C4357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8" creationId="{0B0C6169-EA49-4595-A2A8-9AB41A086630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9" creationId="{5534C4E7-B50E-4489-8898-D83C0DA96F97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0" creationId="{0DDA503C-FD9C-496B-9188-01B1F5D36071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11" creationId="{5CC7CFA0-EA41-46AE-9483-414E021ED28C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2" creationId="{8E3EF513-AD3B-4458-99AE-5488173F9B26}"/>
          </ac:spMkLst>
        </pc:spChg>
        <pc:picChg chg="add mod">
          <ac:chgData name="Zhao Xiong" userId="5eba49e5-2895-4cd9-83e8-b3064fe76704" providerId="ADAL" clId="{B606E7B2-EFF5-418A-8639-9F7537C4DA50}" dt="2022-05-14T13:30:50.230" v="2152" actId="1076"/>
          <ac:picMkLst>
            <pc:docMk/>
            <pc:sldMk cId="3970877698" sldId="267"/>
            <ac:picMk id="4" creationId="{63EBF888-F686-4865-8199-EA554F7C97B8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5T15:20:27.411" v="2732" actId="1076"/>
        <pc:sldMkLst>
          <pc:docMk/>
          <pc:sldMk cId="221610829" sldId="268"/>
        </pc:sldMkLst>
        <pc:spChg chg="add mod">
          <ac:chgData name="Zhao Xiong" userId="5eba49e5-2895-4cd9-83e8-b3064fe76704" providerId="ADAL" clId="{B606E7B2-EFF5-418A-8639-9F7537C4DA50}" dt="2022-05-15T15:17:44.699" v="2605" actId="14100"/>
          <ac:spMkLst>
            <pc:docMk/>
            <pc:sldMk cId="221610829" sldId="268"/>
            <ac:spMk id="2" creationId="{4FA38430-C661-469D-A875-A97B85EF0108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2" creationId="{9F4F22EA-6918-4763-8814-16EC163A6342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3" creationId="{1F74BC5C-5551-47F7-9BB1-D495398B4AD6}"/>
          </ac:spMkLst>
        </pc:spChg>
        <pc:spChg chg="add mod">
          <ac:chgData name="Zhao Xiong" userId="5eba49e5-2895-4cd9-83e8-b3064fe76704" providerId="ADAL" clId="{B606E7B2-EFF5-418A-8639-9F7537C4DA50}" dt="2022-05-15T14:50:44.314" v="2333" actId="20577"/>
          <ac:spMkLst>
            <pc:docMk/>
            <pc:sldMk cId="221610829" sldId="268"/>
            <ac:spMk id="6" creationId="{09A37398-FF2B-41CE-B849-656CF6CEB5A3}"/>
          </ac:spMkLst>
        </pc:spChg>
        <pc:spChg chg="add mod">
          <ac:chgData name="Zhao Xiong" userId="5eba49e5-2895-4cd9-83e8-b3064fe76704" providerId="ADAL" clId="{B606E7B2-EFF5-418A-8639-9F7537C4DA50}" dt="2022-05-15T14:54:44.422" v="2417" actId="1035"/>
          <ac:spMkLst>
            <pc:docMk/>
            <pc:sldMk cId="221610829" sldId="268"/>
            <ac:spMk id="8" creationId="{1A251C52-BFFE-4FE8-9507-DB35A04DBC41}"/>
          </ac:spMkLst>
        </pc:spChg>
        <pc:spChg chg="add del">
          <ac:chgData name="Zhao Xiong" userId="5eba49e5-2895-4cd9-83e8-b3064fe76704" providerId="ADAL" clId="{B606E7B2-EFF5-418A-8639-9F7537C4DA50}" dt="2022-05-15T14:53:05.894" v="2364"/>
          <ac:spMkLst>
            <pc:docMk/>
            <pc:sldMk cId="221610829" sldId="268"/>
            <ac:spMk id="9" creationId="{B2DA0E47-C695-4703-A3FF-D6DDAEC0B2A4}"/>
          </ac:spMkLst>
        </pc:spChg>
        <pc:spChg chg="add mod or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0" creationId="{DDA621AB-9B5F-4284-BD84-3F8B49CE23BE}"/>
          </ac:spMkLst>
        </pc:spChg>
        <pc:spChg chg="add mod">
          <ac:chgData name="Zhao Xiong" userId="5eba49e5-2895-4cd9-83e8-b3064fe76704" providerId="ADAL" clId="{B606E7B2-EFF5-418A-8639-9F7537C4DA50}" dt="2022-05-15T15:20:27.411" v="2732" actId="1076"/>
          <ac:spMkLst>
            <pc:docMk/>
            <pc:sldMk cId="221610829" sldId="268"/>
            <ac:spMk id="12" creationId="{A2B091DF-81CE-4F5A-BD60-8AD8060EA935}"/>
          </ac:spMkLst>
        </pc:spChg>
        <pc:spChg chg="add mo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3" creationId="{716538C7-DC98-4F9A-82C7-6B6F291D6FFE}"/>
          </ac:spMkLst>
        </pc:spChg>
        <pc:spChg chg="add mod">
          <ac:chgData name="Zhao Xiong" userId="5eba49e5-2895-4cd9-83e8-b3064fe76704" providerId="ADAL" clId="{B606E7B2-EFF5-418A-8639-9F7537C4DA50}" dt="2022-05-15T15:20:27.411" v="2732" actId="1076"/>
          <ac:spMkLst>
            <pc:docMk/>
            <pc:sldMk cId="221610829" sldId="268"/>
            <ac:spMk id="14" creationId="{682EE569-28BD-4248-92F6-BC623AFC5665}"/>
          </ac:spMkLst>
        </pc:spChg>
        <pc:grpChg chg="add del mod">
          <ac:chgData name="Zhao Xiong" userId="5eba49e5-2895-4cd9-83e8-b3064fe76704" providerId="ADAL" clId="{B606E7B2-EFF5-418A-8639-9F7537C4DA50}" dt="2022-05-15T15:18:49.054" v="2669" actId="165"/>
          <ac:grpSpMkLst>
            <pc:docMk/>
            <pc:sldMk cId="221610829" sldId="268"/>
            <ac:grpSpMk id="3" creationId="{37423755-F047-43B6-A4E9-C95E638CB304}"/>
          </ac:grpSpMkLst>
        </pc:grpChg>
        <pc:picChg chg="add mod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3" creationId="{68056FC4-197A-4ECF-857D-F4394AD3C9A6}"/>
          </ac:picMkLst>
        </pc:picChg>
        <pc:picChg chg="add mod">
          <ac:chgData name="Zhao Xiong" userId="5eba49e5-2895-4cd9-83e8-b3064fe76704" providerId="ADAL" clId="{B606E7B2-EFF5-418A-8639-9F7537C4DA50}" dt="2022-05-15T14:54:44.422" v="2417" actId="1035"/>
          <ac:picMkLst>
            <pc:docMk/>
            <pc:sldMk cId="221610829" sldId="268"/>
            <ac:picMk id="4" creationId="{0840E561-2EBE-49D1-8A7A-FA10ED8C52E9}"/>
          </ac:picMkLst>
        </pc:picChg>
        <pc:picChg chg="add mod modCrop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5" creationId="{ECA4371F-5518-4112-9682-6654193D2059}"/>
          </ac:picMkLst>
        </pc:picChg>
        <pc:picChg chg="add del mod">
          <ac:chgData name="Zhao Xiong" userId="5eba49e5-2895-4cd9-83e8-b3064fe76704" providerId="ADAL" clId="{B606E7B2-EFF5-418A-8639-9F7537C4DA50}" dt="2022-05-15T14:54:27.364" v="2378" actId="478"/>
          <ac:picMkLst>
            <pc:docMk/>
            <pc:sldMk cId="221610829" sldId="268"/>
            <ac:picMk id="7" creationId="{2D2FD089-3AED-481A-89A6-EFD0DFFF9C14}"/>
          </ac:picMkLst>
        </pc:picChg>
        <pc:picChg chg="add mod topLvl">
          <ac:chgData name="Zhao Xiong" userId="5eba49e5-2895-4cd9-83e8-b3064fe76704" providerId="ADAL" clId="{B606E7B2-EFF5-418A-8639-9F7537C4DA50}" dt="2022-05-15T15:18:49.054" v="2669" actId="165"/>
          <ac:picMkLst>
            <pc:docMk/>
            <pc:sldMk cId="221610829" sldId="268"/>
            <ac:picMk id="11" creationId="{9ED66866-A176-4422-9B01-D106D6AC139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56EDF-0C8E-4F27-B2A4-7BBF4F0FD9CE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2C3FF-47DE-4906-85B5-B28FE502A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14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A4FD-132D-4F5B-8BC4-2D70D3424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B7AB6-49EA-4D63-9B89-C55D838DE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B5D33-957A-40A1-A420-44E53251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E7C90-FFDD-4DA0-8E19-F74A4EA4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32C6E-9431-486C-BC70-8DE0376D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79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FCB6-5C00-49E8-A3F4-E32E9A84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E2EC5-9CFC-4F8E-B4F2-F31EB660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51C93-3E37-4F36-AAF8-8AAAA1C7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10542-DC3A-4CA2-BAAE-A6E12AA8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AB1C1-F962-4AD2-88E2-7CEAF1B4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7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E7A36-D430-4FA3-9BAB-662D1E9BC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BF250-FB8D-4FFE-AC8B-3B92CD2C6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A9605-A3A4-4D00-8E75-5D7C7E67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8556A-AD10-424D-9B1C-254691FD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35691-9B59-413A-BAC7-B556D172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79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A6A5-76E0-412F-A6B5-903BB130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C535A-8CEF-45B4-AF8E-4107A394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8638B-ADA0-4F76-8DFE-4A60C6EC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2640A-81B6-4E62-97F2-769B5052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0DCE9-5226-4B20-AD30-5F525D39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5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9848-A82B-40BE-8847-95E502F3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97464-DCFA-4EE9-B78C-A8A871B3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1D01A-E12F-492A-ABF4-84E4E33F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DA40A-A291-4114-AA75-68476136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A48D5-DE67-4F1D-8993-95B319DE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19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AA37-318F-4302-BE3F-A276F4FE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0D209-6673-41F8-96B0-D80A6B991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EF630-9E81-4045-8BBC-6C733EA45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794AB-1025-4673-B206-5B3DEEBB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9D528-255C-43B4-BBCB-6A107157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82B4B-FAAB-405B-B815-0C27BD38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5FD8-506E-4988-81E1-F08FF4D5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D56A3-7A16-402C-82BF-4F3FFFDE1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02B26-212F-46F4-9D8B-3C3FBF7BE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12319-5AD3-4896-BE7B-C5C5557F8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BBB2E-F13D-4FF8-AEDC-06255FDE1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3CEEC-7429-40C9-8F32-AB3E3F17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14D4C-91A3-467B-9447-0BCF7370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20CD7-9988-4E7B-9CE2-52681939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9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10D9-5A21-459C-B0E3-97495F1D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1E530-1D83-4C89-8610-6E10FCC0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39149-C3C2-4D2C-A27C-D743F0D0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EEC94-0E66-4935-B2FE-CDDDAB87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1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F2698-0E89-43CE-9EC8-59791F34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4611A-5CE0-4AB2-A25F-B29DBF15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30CB6-6F5C-4344-A27E-8FA8C83D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9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E8DE-D47D-464F-87A1-D7C9E134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607-F76D-4FB4-BF16-25531226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680B2-7988-4070-B6DA-60943AC5E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A2A59-1CA8-462D-9B15-539BED46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0D930-8009-4A73-8A5E-0AE73526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0FD64-AA39-4EC5-A5D1-BF696287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71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6BFF-8E03-44F6-96F7-E488DCE0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459F8-7615-4849-B778-EE9B7C355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8D693-BFE2-4AD2-90A7-D27F52FD8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BE849-1346-48AD-9640-E66126C4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1AFDA-9F46-4C31-8729-12EBA067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DC302-43B2-4C39-89FF-579ACB57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72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1B0BE-1DB5-42E9-A982-5A812C6E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07FB3-4BF9-42B5-B99E-8F6CA966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98BE-E573-4705-9EE1-667C93B73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DC73-6F54-48A7-AC0A-0EE4EE00B05A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6E39F-5EB4-4B1A-BE5E-8DDF8D2FA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EB01-DBDA-4CD6-94D4-D0C65875B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66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12" y="0"/>
            <a:ext cx="730938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2ED13-840A-4F15-A694-AE724D6E50DE}"/>
              </a:ext>
            </a:extLst>
          </p:cNvPr>
          <p:cNvSpPr txBox="1"/>
          <p:nvPr/>
        </p:nvSpPr>
        <p:spPr>
          <a:xfrm>
            <a:off x="39760" y="1022985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160/100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62787" y="4527232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033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D96899-916E-4667-967A-53C75DE0B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07" y="2129363"/>
            <a:ext cx="10097909" cy="3648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53C59A-1A95-4FC7-AB43-C7A259FFA6C7}"/>
              </a:ext>
            </a:extLst>
          </p:cNvPr>
          <p:cNvSpPr txBox="1"/>
          <p:nvPr/>
        </p:nvSpPr>
        <p:spPr>
          <a:xfrm>
            <a:off x="213989" y="493362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on subsets of dataset (rows) when only using blood pressure (</a:t>
            </a:r>
            <a:r>
              <a:rPr lang="en-NZ" b="1" dirty="0" err="1"/>
              <a:t>dia</a:t>
            </a:r>
            <a:r>
              <a:rPr lang="en-NZ" b="1" dirty="0"/>
              <a:t> &amp; sys) as inputs into the model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5343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DA7F854-AAAB-4B56-9326-1B55C4045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59" t="51425"/>
          <a:stretch/>
        </p:blipFill>
        <p:spPr>
          <a:xfrm>
            <a:off x="9646293" y="240915"/>
            <a:ext cx="2488707" cy="33312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25" r="33459"/>
          <a:stretch/>
        </p:blipFill>
        <p:spPr>
          <a:xfrm>
            <a:off x="20852" y="276999"/>
            <a:ext cx="4938029" cy="3331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-41303" y="-12833"/>
            <a:ext cx="1191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Target: &gt;140/80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816EDE-D611-4381-B7DC-709C40686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881" y="264166"/>
            <a:ext cx="2326427" cy="32080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DEF2AA-1C12-4E98-A08B-699818FD3644}"/>
              </a:ext>
            </a:extLst>
          </p:cNvPr>
          <p:cNvSpPr txBox="1"/>
          <p:nvPr/>
        </p:nvSpPr>
        <p:spPr>
          <a:xfrm>
            <a:off x="5651164" y="3401008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4900 rows (17.5%)</a:t>
            </a:r>
            <a:endParaRPr lang="en-GB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C42C4-1A90-4654-B272-1E1EE06DA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8352" y="3737498"/>
            <a:ext cx="2249976" cy="2983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3D912C-E11C-4ECB-A4C1-64211ADCDFFC}"/>
              </a:ext>
            </a:extLst>
          </p:cNvPr>
          <p:cNvSpPr txBox="1"/>
          <p:nvPr/>
        </p:nvSpPr>
        <p:spPr>
          <a:xfrm>
            <a:off x="2066445" y="6663562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9300 rows (33.3%)</a:t>
            </a:r>
            <a:endParaRPr lang="en-GB" sz="1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26E9D-11BD-46B8-A2C6-4ECB6E0EC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206" y="269433"/>
            <a:ext cx="2242384" cy="31508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FA2DF3-A9CD-4AEE-A909-C632486E585B}"/>
              </a:ext>
            </a:extLst>
          </p:cNvPr>
          <p:cNvSpPr txBox="1"/>
          <p:nvPr/>
        </p:nvSpPr>
        <p:spPr>
          <a:xfrm>
            <a:off x="7955703" y="3420270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3500 rows (12.5%)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62668-D9C9-4ED0-A99E-D8EDFA58C845}"/>
              </a:ext>
            </a:extLst>
          </p:cNvPr>
          <p:cNvSpPr txBox="1"/>
          <p:nvPr/>
        </p:nvSpPr>
        <p:spPr>
          <a:xfrm>
            <a:off x="10327442" y="3475903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 rows (10%)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533B2-B75F-4BD3-83B6-402337A5AABD}"/>
              </a:ext>
            </a:extLst>
          </p:cNvPr>
          <p:cNvSpPr txBox="1"/>
          <p:nvPr/>
        </p:nvSpPr>
        <p:spPr>
          <a:xfrm>
            <a:off x="3249912" y="3499738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7000 rows (25%)</a:t>
            </a:r>
            <a:endParaRPr lang="en-GB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ECA04-5A1D-4294-ADD4-6F2DC3FCBA65}"/>
              </a:ext>
            </a:extLst>
          </p:cNvPr>
          <p:cNvSpPr txBox="1"/>
          <p:nvPr/>
        </p:nvSpPr>
        <p:spPr>
          <a:xfrm>
            <a:off x="647200" y="3472186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28000 rows (100%)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3434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548F36B-678E-47C5-91AE-286503C037C9}"/>
              </a:ext>
            </a:extLst>
          </p:cNvPr>
          <p:cNvSpPr txBox="1"/>
          <p:nvPr/>
        </p:nvSpPr>
        <p:spPr>
          <a:xfrm>
            <a:off x="0" y="0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when changing the number of variables (columns) inputted into the model with different subsets (rows)</a:t>
            </a:r>
            <a:endParaRPr lang="en-GB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8C36F5-A06C-4A52-B19C-2A3E678AB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12"/>
          <a:stretch/>
        </p:blipFill>
        <p:spPr>
          <a:xfrm>
            <a:off x="221942" y="519343"/>
            <a:ext cx="6012180" cy="61167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BB0C58-6A68-4223-B003-39934B994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42" y="3684323"/>
            <a:ext cx="2019300" cy="29517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DC834C-44DD-436C-8CCC-AD149AC5A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242" y="3711343"/>
            <a:ext cx="1935480" cy="2840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CA5A2C-2A9E-4C6C-8CFA-588C2CB7DF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750" r="52170"/>
          <a:stretch/>
        </p:blipFill>
        <p:spPr>
          <a:xfrm>
            <a:off x="8156717" y="3327204"/>
            <a:ext cx="3268846" cy="436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206348-472E-4BF2-8580-7C55643F1B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3626" y="3745995"/>
            <a:ext cx="2006988" cy="28900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CAD5C9B-6066-4623-BEC1-4D995F4A70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5531" y="3745995"/>
            <a:ext cx="1975223" cy="289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7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40E561-2EBE-49D1-8A7A-FA10ED8C5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1" y="631091"/>
            <a:ext cx="2942249" cy="2442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A4371F-5518-4112-9682-6654193D20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39" r="25208"/>
          <a:stretch/>
        </p:blipFill>
        <p:spPr>
          <a:xfrm>
            <a:off x="7317690" y="436713"/>
            <a:ext cx="2371191" cy="3631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A37398-FF2B-41CE-B849-656CF6CEB5A3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</a:t>
            </a:r>
            <a:r>
              <a:rPr lang="en-NZ" sz="2400" b="1" dirty="0" err="1"/>
              <a:t>cPC</a:t>
            </a:r>
            <a:r>
              <a:rPr lang="en-NZ" sz="2400" b="1" dirty="0"/>
              <a:t> and results</a:t>
            </a:r>
            <a:endParaRPr lang="en-GB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251C52-BFFE-4FE8-9507-DB35A04DBC41}"/>
              </a:ext>
            </a:extLst>
          </p:cNvPr>
          <p:cNvSpPr txBox="1"/>
          <p:nvPr/>
        </p:nvSpPr>
        <p:spPr>
          <a:xfrm>
            <a:off x="113370" y="446425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values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B091DF-81CE-4F5A-BD60-8AD8060EA935}"/>
              </a:ext>
            </a:extLst>
          </p:cNvPr>
          <p:cNvSpPr txBox="1"/>
          <p:nvPr/>
        </p:nvSpPr>
        <p:spPr>
          <a:xfrm>
            <a:off x="7317689" y="76787"/>
            <a:ext cx="237119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</a:t>
            </a:r>
            <a:r>
              <a:rPr lang="en-NZ" sz="1200" b="1" dirty="0" err="1"/>
              <a:t>cPCs</a:t>
            </a:r>
            <a:r>
              <a:rPr lang="en-NZ" sz="1200" b="1" dirty="0"/>
              <a:t> outside of 3 standard deviations</a:t>
            </a:r>
            <a:endParaRPr lang="en-GB" sz="1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A38430-C661-469D-A875-A97B85EF0108}"/>
              </a:ext>
            </a:extLst>
          </p:cNvPr>
          <p:cNvSpPr/>
          <p:nvPr/>
        </p:nvSpPr>
        <p:spPr>
          <a:xfrm>
            <a:off x="1340644" y="1022350"/>
            <a:ext cx="178594" cy="19151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D66866-A176-4422-9B01-D106D6AC1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13" y="3158310"/>
            <a:ext cx="2288800" cy="20504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16538C7-DC98-4F9A-82C7-6B6F291D6FFE}"/>
              </a:ext>
            </a:extLst>
          </p:cNvPr>
          <p:cNvSpPr/>
          <p:nvPr/>
        </p:nvSpPr>
        <p:spPr>
          <a:xfrm>
            <a:off x="371562" y="3133633"/>
            <a:ext cx="2295350" cy="2075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A621AB-9B5F-4284-BD84-3F8B49CE23BE}"/>
              </a:ext>
            </a:extLst>
          </p:cNvPr>
          <p:cNvSpPr txBox="1"/>
          <p:nvPr/>
        </p:nvSpPr>
        <p:spPr>
          <a:xfrm>
            <a:off x="378113" y="3212981"/>
            <a:ext cx="2288800" cy="215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Zoomed in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056FC4-197A-4ECF-857D-F4394AD3C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8709" y="446425"/>
            <a:ext cx="2339920" cy="36213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82EE569-28BD-4248-92F6-BC623AFC5665}"/>
              </a:ext>
            </a:extLst>
          </p:cNvPr>
          <p:cNvSpPr txBox="1"/>
          <p:nvPr/>
        </p:nvSpPr>
        <p:spPr>
          <a:xfrm>
            <a:off x="9707437" y="115754"/>
            <a:ext cx="237119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</a:t>
            </a:r>
            <a:r>
              <a:rPr lang="en-NZ" sz="1200" b="1" dirty="0" err="1"/>
              <a:t>cPCs</a:t>
            </a:r>
            <a:r>
              <a:rPr lang="en-NZ" sz="1200" b="1" dirty="0"/>
              <a:t> outside of 1 standard deviations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221610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241607-64F3-4737-969B-89D2D3FAEEAD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distance matrix used for MST/shortest path trajectory calculation</a:t>
            </a:r>
            <a:endParaRPr lang="en-GB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915DDB-28FE-4C98-A988-52AAB828C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4" y="474186"/>
            <a:ext cx="2207780" cy="20172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018FE1-13A1-41CA-A09A-8CB1803AE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75" y="461578"/>
            <a:ext cx="2388936" cy="20172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4B9965-2B8C-4A28-8D4C-DAE9DF884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113" y="461578"/>
            <a:ext cx="2347662" cy="2017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5BDDF7-7C18-474A-BA19-312A5AD8E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15" y="4822413"/>
            <a:ext cx="2199789" cy="2039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9F5EC5-53F6-4F6A-B348-BEEFFD395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5776" y="2642142"/>
            <a:ext cx="2275895" cy="2062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1A8E4F-F107-49CB-A86C-3CE576B659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24" y="2699580"/>
            <a:ext cx="2199789" cy="20172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9FBEA2-1726-40D3-953F-668829D2E2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5775" y="4801747"/>
            <a:ext cx="2199789" cy="20436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BF4313-5326-4470-804E-1A4974D361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4711" y="455317"/>
            <a:ext cx="2202478" cy="20297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D36BFD-C338-4C51-816E-58CA5BA5D4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8113" y="2642141"/>
            <a:ext cx="2347662" cy="2106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A28C97-FC86-4392-9192-A00393915C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90770" y="454735"/>
            <a:ext cx="2436331" cy="201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08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BF888-F686-4865-8199-EA554F7C9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5497"/>
            <a:ext cx="12192000" cy="64025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EDD6DF-DB99-4EE6-A5BF-CE0D62FBE84E}"/>
              </a:ext>
            </a:extLst>
          </p:cNvPr>
          <p:cNvSpPr txBox="1"/>
          <p:nvPr/>
        </p:nvSpPr>
        <p:spPr>
          <a:xfrm>
            <a:off x="0" y="-2926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for each contrastive principle component in a 20% subset run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970877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AC2202-805B-4DC3-A3C7-C9CC97599E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/>
          <a:stretch/>
        </p:blipFill>
        <p:spPr>
          <a:xfrm>
            <a:off x="76201" y="1140496"/>
            <a:ext cx="2982682" cy="3890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8BEBBF-0CC4-49CA-B7B2-9D4B22059FB3}"/>
              </a:ext>
            </a:extLst>
          </p:cNvPr>
          <p:cNvSpPr txBox="1"/>
          <p:nvPr/>
        </p:nvSpPr>
        <p:spPr>
          <a:xfrm>
            <a:off x="213989" y="493362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Handling abnormally high distance values in distance matrix (test on 20% subset ~5600 rows)</a:t>
            </a:r>
            <a:endParaRPr lang="en-GB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A7BFA3-93B6-4DD8-BF5C-5441A83F4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565" y="1140496"/>
            <a:ext cx="2873800" cy="38410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6D2B52-EEE0-4075-A79B-6528659C5996}"/>
              </a:ext>
            </a:extLst>
          </p:cNvPr>
          <p:cNvSpPr txBox="1"/>
          <p:nvPr/>
        </p:nvSpPr>
        <p:spPr>
          <a:xfrm>
            <a:off x="234218" y="4981575"/>
            <a:ext cx="209940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1) Original </a:t>
            </a:r>
          </a:p>
          <a:p>
            <a:pPr algn="ctr"/>
            <a:r>
              <a:rPr lang="en-NZ" sz="1200" b="1" dirty="0"/>
              <a:t>(Minimum Spanning Tree)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ECB6D-8197-42C9-9B08-115C0CB6E983}"/>
              </a:ext>
            </a:extLst>
          </p:cNvPr>
          <p:cNvSpPr txBox="1"/>
          <p:nvPr/>
        </p:nvSpPr>
        <p:spPr>
          <a:xfrm>
            <a:off x="3275407" y="4981575"/>
            <a:ext cx="1982394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2) Filter out large values in </a:t>
            </a:r>
            <a:r>
              <a:rPr lang="en-NZ" sz="1200" b="1" dirty="0" err="1"/>
              <a:t>cPC</a:t>
            </a:r>
            <a:r>
              <a:rPr lang="en-NZ" sz="1200" b="1" dirty="0"/>
              <a:t> space (set values above 3sd as the median)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7F0F88-F469-4158-8F13-A89F610E665A}"/>
              </a:ext>
            </a:extLst>
          </p:cNvPr>
          <p:cNvSpPr txBox="1"/>
          <p:nvPr/>
        </p:nvSpPr>
        <p:spPr>
          <a:xfrm>
            <a:off x="6135621" y="4981575"/>
            <a:ext cx="222733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3) Shortest Path Tree Instead of Minimum Spanning Tree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F388B5-B151-430B-A09E-940AEAB6AF19}"/>
              </a:ext>
            </a:extLst>
          </p:cNvPr>
          <p:cNvSpPr txBox="1"/>
          <p:nvPr/>
        </p:nvSpPr>
        <p:spPr>
          <a:xfrm>
            <a:off x="9540280" y="4981575"/>
            <a:ext cx="135632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4) #2 (filter) + #3 (use shortest path tree)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3BCCE6-D4B3-49A4-8702-D3E432463990}"/>
              </a:ext>
            </a:extLst>
          </p:cNvPr>
          <p:cNvSpPr txBox="1"/>
          <p:nvPr/>
        </p:nvSpPr>
        <p:spPr>
          <a:xfrm>
            <a:off x="4690862" y="5810640"/>
            <a:ext cx="4849418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Note that #2 is currently flawed as we cannot just reassign these abnormally large values in </a:t>
            </a:r>
            <a:r>
              <a:rPr lang="en-NZ" sz="1200" dirty="0" err="1">
                <a:solidFill>
                  <a:srgbClr val="FF0000"/>
                </a:solidFill>
              </a:rPr>
              <a:t>cPC</a:t>
            </a:r>
            <a:r>
              <a:rPr lang="en-NZ" sz="1200" dirty="0">
                <a:solidFill>
                  <a:srgbClr val="FF0000"/>
                </a:solidFill>
              </a:rPr>
              <a:t> space with the median </a:t>
            </a:r>
            <a:r>
              <a:rPr lang="en-NZ" sz="1200">
                <a:solidFill>
                  <a:srgbClr val="FF0000"/>
                </a:solidFill>
              </a:rPr>
              <a:t>(around 0), </a:t>
            </a:r>
            <a:r>
              <a:rPr lang="en-NZ" sz="1200" dirty="0">
                <a:solidFill>
                  <a:srgbClr val="FF0000"/>
                </a:solidFill>
              </a:rPr>
              <a:t>they should be instead replaced somehow by their next closest node ….</a:t>
            </a:r>
            <a:endParaRPr lang="en-GB" sz="1200" dirty="0">
              <a:solidFill>
                <a:srgbClr val="FF0000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943542E-98E6-4223-8034-821A97495596}"/>
              </a:ext>
            </a:extLst>
          </p:cNvPr>
          <p:cNvCxnSpPr>
            <a:cxnSpLocks/>
            <a:stCxn id="12" idx="1"/>
            <a:endCxn id="9" idx="2"/>
          </p:cNvCxnSpPr>
          <p:nvPr/>
        </p:nvCxnSpPr>
        <p:spPr>
          <a:xfrm rot="10800000">
            <a:off x="4266604" y="5535573"/>
            <a:ext cx="424258" cy="55206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8C13DE0-0AB8-4F7C-89AB-3778BEAD9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883" y="1140496"/>
            <a:ext cx="2873800" cy="38410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6139D21-7BD8-451D-8A9D-88C615583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9422" y="1144938"/>
            <a:ext cx="2873800" cy="383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02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F5CD76-A121-47E7-8D5C-78EB781D6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332"/>
            <a:ext cx="12192000" cy="6510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9AE2EC-4AA9-4D1C-9817-4D0290540D4D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28263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B162D9-0AF6-4EEC-9470-3D283E1A3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30"/>
            <a:ext cx="12192000" cy="58865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5291A4-5C31-468E-853D-5CC31B696586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 – variable weighting distribution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11892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262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Xiong</dc:creator>
  <cp:lastModifiedBy>Zhao Xiong</cp:lastModifiedBy>
  <cp:revision>40</cp:revision>
  <dcterms:created xsi:type="dcterms:W3CDTF">2022-05-10T13:43:13Z</dcterms:created>
  <dcterms:modified xsi:type="dcterms:W3CDTF">2022-05-15T15:20:28Z</dcterms:modified>
</cp:coreProperties>
</file>