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1" r:id="rId4"/>
    <p:sldId id="268" r:id="rId5"/>
    <p:sldId id="262" r:id="rId6"/>
    <p:sldId id="267" r:id="rId7"/>
    <p:sldId id="270" r:id="rId8"/>
    <p:sldId id="266" r:id="rId9"/>
    <p:sldId id="258" r:id="rId10"/>
    <p:sldId id="259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6T15:54:42.705" v="2917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0T17:44:23.224" v="451" actId="103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0T17:44:23.224" v="451" actId="1037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0T17:44:23.224" v="451" actId="1037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4T12:58:26.397" v="21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3T17:32:57.042" v="1621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4T12:58:26.397" v="2148" actId="20577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4T12:25:21.818" v="2085" actId="20577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delSp add">
        <pc:chgData name="Zhao Xiong" userId="5eba49e5-2895-4cd9-83e8-b3064fe76704" providerId="ADAL" clId="{B606E7B2-EFF5-418A-8639-9F7537C4DA50}" dt="2022-05-15T15:45:59.988" v="2735"/>
        <pc:sldMkLst>
          <pc:docMk/>
          <pc:sldMk cId="4125219743" sldId="269"/>
        </pc:sldMkLst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</pc:sldChg>
      <pc:sldChg chg="addSp delSp modSp add">
        <pc:chgData name="Zhao Xiong" userId="5eba49e5-2895-4cd9-83e8-b3064fe76704" providerId="ADAL" clId="{B606E7B2-EFF5-418A-8639-9F7537C4DA50}" dt="2022-05-16T15:54:42.705" v="2917" actId="20577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5:54:20.107" v="2896" actId="403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5:54:23.560" v="2897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5:54:23.560" v="2897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5:54:42.705" v="2917" actId="20577"/>
          <ac:spMkLst>
            <pc:docMk/>
            <pc:sldMk cId="1698151061" sldId="270"/>
            <ac:spMk id="10" creationId="{AB9D12DE-A411-4F59-A4DF-839C93E6D061}"/>
          </ac:spMkLst>
        </pc:spChg>
        <pc:picChg chg="add mod">
          <ac:chgData name="Zhao Xiong" userId="5eba49e5-2895-4cd9-83e8-b3064fe76704" providerId="ADAL" clId="{B606E7B2-EFF5-418A-8639-9F7537C4DA50}" dt="2022-05-16T15:54:23.560" v="2897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5:54:23.560" v="2897" actId="1076"/>
          <ac:picMkLst>
            <pc:docMk/>
            <pc:sldMk cId="1698151061" sldId="270"/>
            <ac:picMk id="5" creationId="{90D69D8F-FC27-487B-9B60-8B118DBE2D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352" y="3737498"/>
            <a:ext cx="2249976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2066445" y="6663562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2" y="946411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28" y="946411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Induced Depression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425951" y="76174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726534" y="76174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807199" y="1888930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distance matrix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10640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</a:t>
            </a:r>
            <a:r>
              <a:rPr lang="en-NZ" sz="1200">
                <a:solidFill>
                  <a:srgbClr val="FF0000"/>
                </a:solidFill>
              </a:rPr>
              <a:t>(around 0), </a:t>
            </a:r>
            <a:r>
              <a:rPr lang="en-NZ" sz="1200" dirty="0">
                <a:solidFill>
                  <a:srgbClr val="FF0000"/>
                </a:solidFill>
              </a:rPr>
              <a:t>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3"/>
            <a:ext cx="424258" cy="5520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267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2022-05-16T15:54:44Z</dcterms:modified>
</cp:coreProperties>
</file>