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1" r:id="rId4"/>
    <p:sldId id="262" r:id="rId5"/>
    <p:sldId id="267" r:id="rId6"/>
    <p:sldId id="266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>
        <p:scale>
          <a:sx n="125" d="100"/>
          <a:sy n="125" d="100"/>
        </p:scale>
        <p:origin x="3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14T13:33:11.349" v="2286" actId="1076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4T12:52:27.926" v="2135" actId="1076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 del">
        <pc:chgData name="Zhao Xiong" userId="5eba49e5-2895-4cd9-83e8-b3064fe76704" providerId="ADAL" clId="{B606E7B2-EFF5-418A-8639-9F7537C4DA50}" dt="2022-05-14T12:32:07.169" v="2133" actId="2696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  <pc:sldChg chg="addSp delSp modSp add ord">
        <pc:chgData name="Zhao Xiong" userId="5eba49e5-2895-4cd9-83e8-b3064fe76704" providerId="ADAL" clId="{B606E7B2-EFF5-418A-8639-9F7537C4DA50}" dt="2022-05-14T12:58:26.397" v="21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13T17:32:57.042" v="1621" actId="20577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4T12:58:26.397" v="2148" actId="20577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4T12:25:21.818" v="2085" actId="20577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">
        <pc:chgData name="Zhao Xiong" userId="5eba49e5-2895-4cd9-83e8-b3064fe76704" providerId="ADAL" clId="{B606E7B2-EFF5-418A-8639-9F7537C4DA50}" dt="2022-05-14T13:33:11.349" v="2286" actId="107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mod">
          <ac:chgData name="Zhao Xiong" userId="5eba49e5-2895-4cd9-83e8-b3064fe76704" providerId="ADAL" clId="{B606E7B2-EFF5-418A-8639-9F7537C4DA50}" dt="2022-05-14T13:32:13.341" v="2274" actId="1076"/>
          <ac:spMkLst>
            <pc:docMk/>
            <pc:sldMk cId="3970877698" sldId="267"/>
            <ac:spMk id="6" creationId="{8ED56D22-F48A-4D08-AFF1-AE04223BE525}"/>
          </ac:spMkLst>
        </pc:spChg>
        <pc:spChg chg="add mod">
          <ac:chgData name="Zhao Xiong" userId="5eba49e5-2895-4cd9-83e8-b3064fe76704" providerId="ADAL" clId="{B606E7B2-EFF5-418A-8639-9F7537C4DA50}" dt="2022-05-14T13:32:15.573" v="2276" actId="1076"/>
          <ac:spMkLst>
            <pc:docMk/>
            <pc:sldMk cId="3970877698" sldId="267"/>
            <ac:spMk id="7" creationId="{155A5477-F770-451F-A7B9-33D0DC1C4357}"/>
          </ac:spMkLst>
        </pc:spChg>
        <pc:spChg chg="add mod">
          <ac:chgData name="Zhao Xiong" userId="5eba49e5-2895-4cd9-83e8-b3064fe76704" providerId="ADAL" clId="{B606E7B2-EFF5-418A-8639-9F7537C4DA50}" dt="2022-05-14T13:32:19.254" v="2278" actId="1076"/>
          <ac:spMkLst>
            <pc:docMk/>
            <pc:sldMk cId="3970877698" sldId="267"/>
            <ac:spMk id="8" creationId="{0B0C6169-EA49-4595-A2A8-9AB41A086630}"/>
          </ac:spMkLst>
        </pc:spChg>
        <pc:spChg chg="add mod">
          <ac:chgData name="Zhao Xiong" userId="5eba49e5-2895-4cd9-83e8-b3064fe76704" providerId="ADAL" clId="{B606E7B2-EFF5-418A-8639-9F7537C4DA50}" dt="2022-05-14T13:32:23.061" v="2280" actId="1076"/>
          <ac:spMkLst>
            <pc:docMk/>
            <pc:sldMk cId="3970877698" sldId="267"/>
            <ac:spMk id="9" creationId="{5534C4E7-B50E-4489-8898-D83C0DA96F97}"/>
          </ac:spMkLst>
        </pc:spChg>
        <pc:spChg chg="add mod">
          <ac:chgData name="Zhao Xiong" userId="5eba49e5-2895-4cd9-83e8-b3064fe76704" providerId="ADAL" clId="{B606E7B2-EFF5-418A-8639-9F7537C4DA50}" dt="2022-05-14T13:32:37.901" v="2282" actId="1076"/>
          <ac:spMkLst>
            <pc:docMk/>
            <pc:sldMk cId="3970877698" sldId="267"/>
            <ac:spMk id="10" creationId="{0DDA503C-FD9C-496B-9188-01B1F5D36071}"/>
          </ac:spMkLst>
        </pc:spChg>
        <pc:spChg chg="add mod">
          <ac:chgData name="Zhao Xiong" userId="5eba49e5-2895-4cd9-83e8-b3064fe76704" providerId="ADAL" clId="{B606E7B2-EFF5-418A-8639-9F7537C4DA50}" dt="2022-05-14T13:32:44.077" v="2284" actId="1076"/>
          <ac:spMkLst>
            <pc:docMk/>
            <pc:sldMk cId="3970877698" sldId="267"/>
            <ac:spMk id="11" creationId="{5CC7CFA0-EA41-46AE-9483-414E021ED28C}"/>
          </ac:spMkLst>
        </pc:spChg>
        <pc:spChg chg="add mod">
          <ac:chgData name="Zhao Xiong" userId="5eba49e5-2895-4cd9-83e8-b3064fe76704" providerId="ADAL" clId="{B606E7B2-EFF5-418A-8639-9F7537C4DA50}" dt="2022-05-14T13:33:11.349" v="2286" actId="1076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56D22-F48A-4D08-AFF1-AE04223BE525}"/>
              </a:ext>
            </a:extLst>
          </p:cNvPr>
          <p:cNvSpPr txBox="1"/>
          <p:nvPr/>
        </p:nvSpPr>
        <p:spPr>
          <a:xfrm>
            <a:off x="5494020" y="12649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A5477-F770-451F-A7B9-33D0DC1C4357}"/>
              </a:ext>
            </a:extLst>
          </p:cNvPr>
          <p:cNvSpPr txBox="1"/>
          <p:nvPr/>
        </p:nvSpPr>
        <p:spPr>
          <a:xfrm>
            <a:off x="8008620" y="12649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C6169-EA49-4595-A2A8-9AB41A086630}"/>
              </a:ext>
            </a:extLst>
          </p:cNvPr>
          <p:cNvSpPr txBox="1"/>
          <p:nvPr/>
        </p:nvSpPr>
        <p:spPr>
          <a:xfrm>
            <a:off x="9067800" y="330280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34C4E7-B50E-4489-8898-D83C0DA96F97}"/>
              </a:ext>
            </a:extLst>
          </p:cNvPr>
          <p:cNvSpPr txBox="1"/>
          <p:nvPr/>
        </p:nvSpPr>
        <p:spPr>
          <a:xfrm>
            <a:off x="4094356" y="337138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A503C-FD9C-496B-9188-01B1F5D36071}"/>
              </a:ext>
            </a:extLst>
          </p:cNvPr>
          <p:cNvSpPr txBox="1"/>
          <p:nvPr/>
        </p:nvSpPr>
        <p:spPr>
          <a:xfrm>
            <a:off x="10190356" y="12649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CFA0-EA41-46AE-9483-414E021ED28C}"/>
              </a:ext>
            </a:extLst>
          </p:cNvPr>
          <p:cNvSpPr txBox="1"/>
          <p:nvPr/>
        </p:nvSpPr>
        <p:spPr>
          <a:xfrm>
            <a:off x="5436684" y="337138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EF513-AD3B-4458-99AE-5488173F9B26}"/>
              </a:ext>
            </a:extLst>
          </p:cNvPr>
          <p:cNvSpPr txBox="1"/>
          <p:nvPr/>
        </p:nvSpPr>
        <p:spPr>
          <a:xfrm>
            <a:off x="1752600" y="126492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</a:rPr>
              <a:t>*</a:t>
            </a:r>
            <a:endParaRPr lang="en-GB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distance matrix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10640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</a:t>
            </a:r>
            <a:r>
              <a:rPr lang="en-NZ" sz="1200">
                <a:solidFill>
                  <a:srgbClr val="FF0000"/>
                </a:solidFill>
              </a:rPr>
              <a:t>(around 0), </a:t>
            </a:r>
            <a:r>
              <a:rPr lang="en-NZ" sz="1200" dirty="0">
                <a:solidFill>
                  <a:srgbClr val="FF0000"/>
                </a:solidFill>
              </a:rPr>
              <a:t>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3"/>
            <a:ext cx="424258" cy="5520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2022-05-14T13:33:11Z</dcterms:modified>
</cp:coreProperties>
</file>