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8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8T13:13:56.045" v="12849" actId="103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2:57:44.531" v="11928" actId="14100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5-27T12:43:22.898" v="11835" actId="14100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5-27T12:57:40.851" v="11927" actId="1076"/>
          <ac:spMkLst>
            <pc:docMk/>
            <pc:sldMk cId="1647779813" sldId="274"/>
            <ac:spMk id="7" creationId="{943C1D6E-80E5-4EDB-90EE-5E3BFA16D938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5-27T12:57:44.531" v="11928" actId="14100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5-27T12:57:35.371" v="1192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">
        <pc:chgData name="Zhao Xiong" userId="5eba49e5-2895-4cd9-83e8-b3064fe76704" providerId="ADAL" clId="{B606E7B2-EFF5-418A-8639-9F7537C4DA50}" dt="2022-05-27T12:26:52.743" v="11691"/>
        <pc:sldMkLst>
          <pc:docMk/>
          <pc:sldMk cId="2614382736" sldId="2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40" y="876300"/>
            <a:ext cx="4543425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295023" y="876300"/>
            <a:ext cx="4543426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1171071" y="6058187"/>
            <a:ext cx="279133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6062161" y="6058187"/>
            <a:ext cx="258278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1147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2022-05-28T13:13:57Z</dcterms:modified>
</cp:coreProperties>
</file>