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5T17:39:51.420" v="1430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5T17:39:51.420" v="14309" actId="732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8" creationId="{3771993F-74AF-42E3-AC42-7E65534CD0DD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9" creationId="{EAAE8511-41AA-4BAE-B960-3AFC9CFC0456}"/>
          </ac:spMkLst>
        </pc:spChg>
        <pc:picChg chg="add mod modCrop">
          <ac:chgData name="Zhao Xiong" userId="5eba49e5-2895-4cd9-83e8-b3064fe76704" providerId="ADAL" clId="{B606E7B2-EFF5-418A-8639-9F7537C4DA50}" dt="2022-06-15T17:39:21.076" v="14307" actId="732"/>
          <ac:picMkLst>
            <pc:docMk/>
            <pc:sldMk cId="3191795158" sldId="280"/>
            <ac:picMk id="3" creationId="{2FCEC3B7-93E3-46EC-9360-766D1A5F2864}"/>
          </ac:picMkLst>
        </pc:picChg>
        <pc:picChg chg="add mod modCrop">
          <ac:chgData name="Zhao Xiong" userId="5eba49e5-2895-4cd9-83e8-b3064fe76704" providerId="ADAL" clId="{B606E7B2-EFF5-418A-8639-9F7537C4DA50}" dt="2022-06-15T17:39:51.420" v="14309" actId="732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ord modCrop">
          <ac:chgData name="Zhao Xiong" userId="5eba49e5-2895-4cd9-83e8-b3064fe76704" providerId="ADAL" clId="{B606E7B2-EFF5-418A-8639-9F7537C4DA50}" dt="2022-06-15T17:39:25.148" v="14308" actId="732"/>
          <ac:picMkLst>
            <pc:docMk/>
            <pc:sldMk cId="3191795158" sldId="280"/>
            <ac:picMk id="10" creationId="{F294D62E-F0A8-4BDA-8F4B-1582DEC8EEFE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5T12:54:14.473" v="14205" actId="2696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179753" y="656493"/>
            <a:ext cx="2336801" cy="5175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r="9402" b="9899"/>
          <a:stretch/>
        </p:blipFill>
        <p:spPr>
          <a:xfrm>
            <a:off x="4959977" y="656493"/>
            <a:ext cx="2179495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115646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r="7791" b="9897"/>
          <a:stretch/>
        </p:blipFill>
        <p:spPr>
          <a:xfrm>
            <a:off x="7211396" y="656455"/>
            <a:ext cx="2214555" cy="5175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7360481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98086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8511-41AA-4BAE-B960-3AFC9CFC0456}"/>
              </a:ext>
            </a:extLst>
          </p:cNvPr>
          <p:cNvSpPr txBox="1"/>
          <p:nvPr/>
        </p:nvSpPr>
        <p:spPr>
          <a:xfrm>
            <a:off x="2766049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(3750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1326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2022-06-15T17:39:52Z</dcterms:modified>
</cp:coreProperties>
</file>