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1T00:32:13.071" v="351" actId="20577"/>
      <pc:docMkLst>
        <pc:docMk/>
      </pc:docMkLst>
      <pc:sldChg chg="addSp delSp modSp mod">
        <pc:chgData name="zhaohan" userId="95e304e8ede71739" providerId="LiveId" clId="{740E24C1-5156-4599-B84F-B42CCA40E00D}" dt="2022-07-01T00:32:13.071" v="351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1T00:32:13.071" v="351" actId="20577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</pc:sldChg>
      <pc:sldChg chg="add">
        <pc:chgData name="zhaohan" userId="95e304e8ede71739" providerId="LiveId" clId="{740E24C1-5156-4599-B84F-B42CCA40E00D}" dt="2022-06-30T06:11:49.243" v="0"/>
        <pc:sldMkLst>
          <pc:docMk/>
          <pc:sldMk cId="257196815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0.13 +- 0.07 [0.05, 0.31]</a:t>
            </a:r>
            <a:endParaRPr lang="en-NZ" sz="1600" b="1" dirty="0">
              <a:solidFill>
                <a:srgbClr val="FF0000"/>
              </a:solidFill>
            </a:endParaRPr>
          </a:p>
          <a:p>
            <a:r>
              <a:rPr lang="en-NZ" sz="1600" b="1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</a:t>
            </a:r>
            <a:r>
              <a:rPr lang="en-NZ" sz="1600" b="1" dirty="0"/>
              <a:t>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b="1" dirty="0"/>
              <a:t>Mean </a:t>
            </a:r>
            <a:r>
              <a:rPr lang="en-GB" sz="1600" b="1" dirty="0"/>
              <a:t>Standard Deviation is: </a:t>
            </a:r>
            <a:r>
              <a:rPr lang="en-GB" sz="1600" b="1" dirty="0">
                <a:solidFill>
                  <a:srgbClr val="FF0000"/>
                </a:solidFill>
              </a:rPr>
              <a:t>0.03</a:t>
            </a:r>
            <a:r>
              <a:rPr lang="en-GB" sz="1600" b="1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b="1" dirty="0"/>
              <a:t>Mean Standard Deviation is: 0.05 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b="1" dirty="0"/>
              <a:t>Mean Standard Deviation is: 0.03 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1668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2022-07-01T00:32:13Z</dcterms:modified>
</cp:coreProperties>
</file>