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8T15:22:38.846" v="14811" actId="103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 del">
        <pc:chgData name="Zhao Xiong" userId="5eba49e5-2895-4cd9-83e8-b3064fe76704" providerId="ADAL" clId="{B606E7B2-EFF5-418A-8639-9F7537C4DA50}" dt="2022-06-18T14:02:10.111" v="14736" actId="2696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22:38.846" v="14811" actId="1037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Batches </a:t>
            </a:r>
          </a:p>
          <a:p>
            <a:pPr algn="ctr"/>
            <a:r>
              <a:rPr lang="en-NZ" sz="1600" b="1" dirty="0"/>
              <a:t>(Patients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Batches </a:t>
            </a:r>
          </a:p>
          <a:p>
            <a:pPr algn="ctr"/>
            <a:r>
              <a:rPr lang="en-NZ" sz="1600" b="1" dirty="0"/>
              <a:t>(Patients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1364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2022-06-18T15:22:40Z</dcterms:modified>
</cp:coreProperties>
</file>