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7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1T13:13:22.469" v="14923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delSp add">
        <pc:chgData name="Zhao Xiong" userId="5eba49e5-2895-4cd9-83e8-b3064fe76704" providerId="ADAL" clId="{B606E7B2-EFF5-418A-8639-9F7537C4DA50}" dt="2022-06-18T15:59:03.741" v="14814" actId="478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1374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2022-06-21T13:13:23Z</dcterms:modified>
</cp:coreProperties>
</file>