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1" r:id="rId4"/>
    <p:sldId id="258" r:id="rId5"/>
    <p:sldId id="273" r:id="rId6"/>
    <p:sldId id="259" r:id="rId7"/>
    <p:sldId id="268" r:id="rId8"/>
    <p:sldId id="262" r:id="rId9"/>
    <p:sldId id="267" r:id="rId10"/>
    <p:sldId id="270" r:id="rId11"/>
    <p:sldId id="271" r:id="rId12"/>
    <p:sldId id="272" r:id="rId13"/>
    <p:sldId id="275" r:id="rId14"/>
    <p:sldId id="266" r:id="rId15"/>
    <p:sldId id="263" r:id="rId16"/>
    <p:sldId id="26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9T14:59:22.368" v="9530" actId="1035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05.348" v="915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9T14:49:05.348" v="9158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">
        <pc:chgData name="Zhao Xiong" userId="5eba49e5-2895-4cd9-83e8-b3064fe76704" providerId="ADAL" clId="{B606E7B2-EFF5-418A-8639-9F7537C4DA50}" dt="2022-05-19T14:59:22.368" v="9530" actId="1035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">
        <pc:chgData name="Zhao Xiong" userId="5eba49e5-2895-4cd9-83e8-b3064fe76704" providerId="ADAL" clId="{B606E7B2-EFF5-418A-8639-9F7537C4DA50}" dt="2022-05-19T13:00:27.022" v="3342" actId="107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19T13:00:27.022" v="3342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  <pc:sldChg chg="addSp delSp modSp add">
        <pc:chgData name="Zhao Xiong" userId="5eba49e5-2895-4cd9-83e8-b3064fe76704" providerId="ADAL" clId="{B606E7B2-EFF5-418A-8639-9F7537C4DA50}" dt="2022-05-19T14:50:08.723" v="9201" actId="20577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9" y="805852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876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2022-05-19T14:59:34Z</dcterms:modified>
</cp:coreProperties>
</file>