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75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2T14:02:15.384" v="1519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2T14:02:15.384" v="15197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2T14:02:11.108" v="15196" actId="2057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2T13:59:00.452" v="15112" actId="20577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2T13:59:16.516" v="15121" actId="20577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2T14:02:15.384" v="15197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2T13:55:24.035" v="15084" actId="14100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2T13:55:35.998" v="15104" actId="1037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</pc:sldChg>
      <pc:sldChg chg="delSp add">
        <pc:chgData name="Zhao Xiong" userId="5eba49e5-2895-4cd9-83e8-b3064fe76704" providerId="ADAL" clId="{B606E7B2-EFF5-418A-8639-9F7537C4DA50}" dt="2022-06-21T19:27:18.314" v="14926" actId="478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69573" y="771074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69572" y="6107476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 (~50)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2609852" y="6107476"/>
            <a:ext cx="251966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 (~850)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2609852" y="771074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5314952" y="6107476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</a:t>
            </a:r>
            <a:r>
              <a:rPr lang="en-NZ" sz="1600" b="1"/>
              <a:t>Variables (~)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1403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2022-06-22T14:02:15Z</dcterms:modified>
</cp:coreProperties>
</file>