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75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4T12:45:15.058" v="15644" actId="107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3T12:37:16.263" v="15635" actId="20577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3T12:30:48.841" v="15385" actId="20577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3T12:33:42.094" v="15621" actId="20577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3T12:37:16.263" v="15635" actId="20577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2T13:55:24.035" v="15084" actId="14100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2T13:55:35.998" v="15104" actId="1037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3T12:22:25.530" v="15205" actId="14100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3T12:29:41.418" v="15319" actId="1076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3T12:27:55.180" v="15233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3T12:29:41.418" v="15319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3T12:28:39.986" v="15288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3T12:28:53.212" v="15314" actId="20577"/>
          <ac:spMkLst>
            <pc:docMk/>
            <pc:sldMk cId="3027259209" sldId="285"/>
            <ac:spMk id="5" creationId="{AFB7C43E-312C-4DB9-BA7B-90CFA7026B9A}"/>
          </ac:spMkLst>
        </pc:spChg>
        <pc:picChg chg="add mod">
          <ac:chgData name="Zhao Xiong" userId="5eba49e5-2895-4cd9-83e8-b3064fe76704" providerId="ADAL" clId="{B606E7B2-EFF5-418A-8639-9F7537C4DA50}" dt="2022-06-23T12:29:03.471" v="15318" actId="1076"/>
          <ac:picMkLst>
            <pc:docMk/>
            <pc:sldMk cId="3027259209" sldId="285"/>
            <ac:picMk id="6" creationId="{BFE067DA-2679-48E8-B44C-607974C1E4D4}"/>
          </ac:picMkLst>
        </pc:picChg>
      </pc:sldChg>
      <pc:sldChg chg="addSp modSp add">
        <pc:chgData name="Zhao Xiong" userId="5eba49e5-2895-4cd9-83e8-b3064fe76704" providerId="ADAL" clId="{B606E7B2-EFF5-418A-8639-9F7537C4DA50}" dt="2022-06-24T12:45:15.058" v="15644" actId="1076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3T12:31:18.017" v="15429" actId="20577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  <pc:picChg chg="add mod modCrop">
          <ac:chgData name="Zhao Xiong" userId="5eba49e5-2895-4cd9-83e8-b3064fe76704" providerId="ADAL" clId="{B606E7B2-EFF5-418A-8639-9F7537C4DA50}" dt="2022-06-24T12:45:15.058" v="15644" actId="1076"/>
          <ac:picMkLst>
            <pc:docMk/>
            <pc:sldMk cId="2854043095" sldId="286"/>
            <ac:picMk id="8" creationId="{71930786-D0DE-4990-A426-43776089300F}"/>
          </ac:picMkLst>
        </pc:pic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69573" y="771074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69572" y="6107476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2609852" y="6107476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2609852" y="771074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5314952" y="6107476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5224770" y="771074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31461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586077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(for comparison)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362085" y="641033"/>
            <a:ext cx="2445027" cy="54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096000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30786-D0DE-4990-A426-4377608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830" r="8818" b="9288"/>
          <a:stretch/>
        </p:blipFill>
        <p:spPr>
          <a:xfrm>
            <a:off x="221973" y="605642"/>
            <a:ext cx="2797908" cy="5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1495</Words>
  <Application>Microsoft Office PowerPoint</Application>
  <PresentationFormat>Widescreen</PresentationFormat>
  <Paragraphs>155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2022-06-24T12:45:16Z</dcterms:modified>
</cp:coreProperties>
</file>