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5T12:54:14.473" v="14205" actId="269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5T12:54:00.887" v="14204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5T12:53:25.927" v="1419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5T12:53:30.135" v="14194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5T12:53:25.927" v="14193" actId="1076"/>
          <ac:spMkLst>
            <pc:docMk/>
            <pc:sldMk cId="3191795158" sldId="280"/>
            <ac:spMk id="8" creationId="{3771993F-74AF-42E3-AC42-7E65534CD0DD}"/>
          </ac:spMkLst>
        </pc:spChg>
        <pc:spChg chg="add mod">
          <ac:chgData name="Zhao Xiong" userId="5eba49e5-2895-4cd9-83e8-b3064fe76704" providerId="ADAL" clId="{B606E7B2-EFF5-418A-8639-9F7537C4DA50}" dt="2022-06-15T12:54:00.887" v="14204" actId="1076"/>
          <ac:spMkLst>
            <pc:docMk/>
            <pc:sldMk cId="3191795158" sldId="280"/>
            <ac:spMk id="9" creationId="{EAAE8511-41AA-4BAE-B960-3AFC9CFC0456}"/>
          </ac:spMkLst>
        </pc:spChg>
        <pc:picChg chg="add mod">
          <ac:chgData name="Zhao Xiong" userId="5eba49e5-2895-4cd9-83e8-b3064fe76704" providerId="ADAL" clId="{B606E7B2-EFF5-418A-8639-9F7537C4DA50}" dt="2022-06-15T12:53:25.927" v="14193" actId="1076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5T12:53:25.927" v="14193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5T12:54:14.473" v="14205" actId="2696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116"/>
            <a:ext cx="2821352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6494585" y="59347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2" y="503116"/>
            <a:ext cx="2821352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9422637" y="59347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510933" y="59347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8511-41AA-4BAE-B960-3AFC9CFC0456}"/>
              </a:ext>
            </a:extLst>
          </p:cNvPr>
          <p:cNvSpPr txBox="1"/>
          <p:nvPr/>
        </p:nvSpPr>
        <p:spPr>
          <a:xfrm>
            <a:off x="3339858" y="59347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(3750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1326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2022-06-15T12:54:15Z</dcterms:modified>
</cp:coreProperties>
</file>