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1" r:id="rId4"/>
    <p:sldId id="258" r:id="rId5"/>
    <p:sldId id="273" r:id="rId6"/>
    <p:sldId id="259" r:id="rId7"/>
    <p:sldId id="268" r:id="rId8"/>
    <p:sldId id="262" r:id="rId9"/>
    <p:sldId id="267" r:id="rId10"/>
    <p:sldId id="270" r:id="rId11"/>
    <p:sldId id="271" r:id="rId12"/>
    <p:sldId id="276" r:id="rId13"/>
    <p:sldId id="272" r:id="rId14"/>
    <p:sldId id="269" r:id="rId15"/>
    <p:sldId id="277" r:id="rId16"/>
    <p:sldId id="266" r:id="rId17"/>
    <p:sldId id="275" r:id="rId18"/>
    <p:sldId id="26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26T17:45:05.965" v="11530" actId="403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4:07.486" v="11269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6T16:42:49.097" v="2918" actId="1076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6T16:42:49.097" v="2918" actId="1076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2.325" v="1126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19T14:59:22.368" v="9530" actId="1035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">
        <pc:chgData name="Zhao Xiong" userId="5eba49e5-2895-4cd9-83e8-b3064fe76704" providerId="ADAL" clId="{B606E7B2-EFF5-418A-8639-9F7537C4DA50}" dt="2022-05-19T13:05:43.771" v="3346"/>
        <pc:sldMkLst>
          <pc:docMk/>
          <pc:sldMk cId="1647779813" sldId="274"/>
        </pc:sldMkLst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6T17:45:05.965" v="11530" actId="403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6T14:33:26.781" v="10838" actId="313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mod">
          <ac:chgData name="Zhao Xiong" userId="5eba49e5-2895-4cd9-83e8-b3064fe76704" providerId="ADAL" clId="{B606E7B2-EFF5-418A-8639-9F7537C4DA50}" dt="2022-05-26T14:37:42.294" v="11033" actId="103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6T16:06:05.838" v="11201" actId="1035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6T16:05:26.257" v="11182" actId="1036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6T17:45:05.965" v="11530" actId="403"/>
          <ac:spMkLst>
            <pc:docMk/>
            <pc:sldMk cId="488936307" sldId="277"/>
            <ac:spMk id="23" creationId="{0284FBB9-D735-4E75-A921-A60AD18F3D20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mod ord">
          <ac:chgData name="Zhao Xiong" userId="5eba49e5-2895-4cd9-83e8-b3064fe76704" providerId="ADAL" clId="{B606E7B2-EFF5-418A-8639-9F7537C4DA50}" dt="2022-05-26T16:06:04.625" v="11194" actId="1036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">
          <ac:chgData name="Zhao Xiong" userId="5eba49e5-2895-4cd9-83e8-b3064fe76704" providerId="ADAL" clId="{B606E7B2-EFF5-418A-8639-9F7537C4DA50}" dt="2022-05-26T16:08:51.393" v="11218" actId="1035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6T14:40:04.549" v="11057" actId="1035"/>
          <ac:cxnSpMkLst>
            <pc:docMk/>
            <pc:sldMk cId="488936307" sldId="277"/>
            <ac:cxnSpMk id="22" creationId="{44E0AFEA-D62E-48F0-A0E1-B9821750099A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0" y="1616219"/>
            <a:ext cx="6096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between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contrastive PC (</a:t>
            </a:r>
            <a:r>
              <a:rPr lang="en-NZ" sz="1200" dirty="0" err="1"/>
              <a:t>cPC</a:t>
            </a:r>
            <a:r>
              <a:rPr lang="en-NZ" sz="12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</a:t>
            </a:r>
            <a:r>
              <a:rPr lang="en-NZ" sz="1200" dirty="0" err="1"/>
              <a:t>tendancy</a:t>
            </a:r>
            <a:endParaRPr lang="en-NZ" sz="1200" dirty="0"/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</a:t>
            </a:r>
            <a:r>
              <a:rPr lang="en-NZ" sz="1200" dirty="0" err="1"/>
              <a:t>tendancy</a:t>
            </a:r>
            <a:r>
              <a:rPr lang="en-NZ" sz="1200" dirty="0"/>
              <a:t> of the disease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616219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</a:t>
            </a:r>
          </a:p>
          <a:p>
            <a:pPr marL="171450" indent="-171450">
              <a:buFontTx/>
              <a:buChar char="-"/>
            </a:pPr>
            <a:r>
              <a:rPr lang="en-NZ" sz="1200" dirty="0"/>
              <a:t>Given a large cohort of patients, we can assume they are at different stages of disease, and therefore produce a pseudo-temporal distribution of the progression of disease</a:t>
            </a:r>
          </a:p>
          <a:p>
            <a:endParaRPr lang="en-NZ" sz="1200" dirty="0"/>
          </a:p>
          <a:p>
            <a:r>
              <a:rPr lang="en-NZ" sz="1200" dirty="0"/>
              <a:t>Data:</a:t>
            </a:r>
          </a:p>
          <a:p>
            <a:pPr marL="285750" indent="-285750">
              <a:buFontTx/>
              <a:buChar char="-"/>
            </a:pPr>
            <a:r>
              <a:rPr lang="en-NZ" sz="1200" dirty="0"/>
              <a:t>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AFA1202-2A37-4DA0-8C2E-45C1539E9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505" y="3590564"/>
            <a:ext cx="2074139" cy="3152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(Naïve approach: 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EBB754-045A-42EE-AA9B-65D3ED829172}"/>
              </a:ext>
            </a:extLst>
          </p:cNvPr>
          <p:cNvSpPr txBox="1"/>
          <p:nvPr/>
        </p:nvSpPr>
        <p:spPr>
          <a:xfrm>
            <a:off x="6722595" y="5318977"/>
            <a:ext cx="230131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Same as one of the left but using shortest path tree 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92514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9925608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 (MST)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9972154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 (SPT)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E98260-EFA0-48C7-979A-68512F008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3076" y="1536192"/>
            <a:ext cx="230131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8504" y="378390"/>
            <a:ext cx="2074139" cy="29822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4280250" y="6475653"/>
            <a:ext cx="484941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switching to SPT,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576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1069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2022-05-26T17:45:06Z</dcterms:modified>
</cp:coreProperties>
</file>