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61" r:id="rId4"/>
    <p:sldId id="258" r:id="rId5"/>
    <p:sldId id="273" r:id="rId6"/>
    <p:sldId id="259" r:id="rId7"/>
    <p:sldId id="266" r:id="rId8"/>
    <p:sldId id="268" r:id="rId9"/>
    <p:sldId id="262" r:id="rId10"/>
    <p:sldId id="267" r:id="rId11"/>
    <p:sldId id="270" r:id="rId12"/>
    <p:sldId id="271" r:id="rId13"/>
    <p:sldId id="276" r:id="rId14"/>
    <p:sldId id="272" r:id="rId15"/>
    <p:sldId id="269" r:id="rId16"/>
    <p:sldId id="277" r:id="rId17"/>
    <p:sldId id="274" r:id="rId18"/>
    <p:sldId id="279" r:id="rId19"/>
    <p:sldId id="278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75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>
        <p:scale>
          <a:sx n="100" d="100"/>
          <a:sy n="100" d="100"/>
        </p:scale>
        <p:origin x="9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" userId="95e304e8ede71739" providerId="LiveId" clId="{F0AA0078-E316-4B79-8CAD-B209D3227CD1}"/>
    <pc:docChg chg="custSel addSld modSld">
      <pc:chgData name="zhaohan" userId="95e304e8ede71739" providerId="LiveId" clId="{F0AA0078-E316-4B79-8CAD-B209D3227CD1}" dt="2022-05-17T22:34:20.464" v="213" actId="1076"/>
      <pc:docMkLst>
        <pc:docMk/>
      </pc:docMkLst>
      <pc:sldChg chg="addSp delSp modSp new mod">
        <pc:chgData name="zhaohan" userId="95e304e8ede71739" providerId="LiveId" clId="{F0AA0078-E316-4B79-8CAD-B209D3227CD1}" dt="2022-05-17T22:34:20.464" v="213" actId="1076"/>
        <pc:sldMkLst>
          <pc:docMk/>
          <pc:sldMk cId="422068206" sldId="271"/>
        </pc:sldMkLst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2" creationId="{1E510259-68B6-2155-0462-62ED20177541}"/>
          </ac:spMkLst>
        </pc:spChg>
        <pc:spChg chg="del">
          <ac:chgData name="zhaohan" userId="95e304e8ede71739" providerId="LiveId" clId="{F0AA0078-E316-4B79-8CAD-B209D3227CD1}" dt="2022-05-17T22:33:05.655" v="1" actId="21"/>
          <ac:spMkLst>
            <pc:docMk/>
            <pc:sldMk cId="422068206" sldId="271"/>
            <ac:spMk id="3" creationId="{2A6D91BC-AA18-42E5-57D8-4997946A277D}"/>
          </ac:spMkLst>
        </pc:spChg>
        <pc:spChg chg="add mod">
          <ac:chgData name="zhaohan" userId="95e304e8ede71739" providerId="LiveId" clId="{F0AA0078-E316-4B79-8CAD-B209D3227CD1}" dt="2022-05-17T22:33:36.771" v="77" actId="20577"/>
          <ac:spMkLst>
            <pc:docMk/>
            <pc:sldMk cId="422068206" sldId="271"/>
            <ac:spMk id="5" creationId="{17129CD8-805D-49B6-06EF-80386E45E842}"/>
          </ac:spMkLst>
        </pc:spChg>
        <pc:spChg chg="add mod">
          <ac:chgData name="zhaohan" userId="95e304e8ede71739" providerId="LiveId" clId="{F0AA0078-E316-4B79-8CAD-B209D3227CD1}" dt="2022-05-17T22:34:20.464" v="213" actId="1076"/>
          <ac:spMkLst>
            <pc:docMk/>
            <pc:sldMk cId="422068206" sldId="271"/>
            <ac:spMk id="6" creationId="{9FAEEF44-D8A9-5807-B422-79C3A5FCA991}"/>
          </ac:spMkLst>
        </pc:spChg>
        <pc:graphicFrameChg chg="add mod">
          <ac:chgData name="zhaohan" userId="95e304e8ede71739" providerId="LiveId" clId="{F0AA0078-E316-4B79-8CAD-B209D3227CD1}" dt="2022-05-17T22:34:20.464" v="213" actId="1076"/>
          <ac:graphicFrameMkLst>
            <pc:docMk/>
            <pc:sldMk cId="422068206" sldId="271"/>
            <ac:graphicFrameMk id="4" creationId="{B517FD2F-15C3-57A6-7F67-DB1A71BA2BC3}"/>
          </ac:graphicFrameMkLst>
        </pc:graphicFrameChg>
      </pc:sldChg>
    </pc:docChg>
  </pc:docChgLst>
  <pc:docChgLst>
    <pc:chgData name="Zhao Xiong" userId="5eba49e5-2895-4cd9-83e8-b3064fe76704" providerId="ADAL" clId="{B606E7B2-EFF5-418A-8639-9F7537C4DA50}"/>
    <pc:docChg chg="undo custSel addSld delSld modSld sldOrd">
      <pc:chgData name="Zhao Xiong" userId="5eba49e5-2895-4cd9-83e8-b3064fe76704" providerId="ADAL" clId="{B606E7B2-EFF5-418A-8639-9F7537C4DA50}" dt="2022-06-23T12:37:16.263" v="15635" actId="20577"/>
      <pc:docMkLst>
        <pc:docMk/>
      </pc:docMkLst>
      <pc:sldChg chg="addSp delSp modSp">
        <pc:chgData name="Zhao Xiong" userId="5eba49e5-2895-4cd9-83e8-b3064fe76704" providerId="ADAL" clId="{B606E7B2-EFF5-418A-8639-9F7537C4DA50}" dt="2022-05-10T17:33:22.904" v="209" actId="1076"/>
        <pc:sldMkLst>
          <pc:docMk/>
          <pc:sldMk cId="3836033697" sldId="256"/>
        </pc:sldMkLst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33:22.904" v="209" actId="1076"/>
          <ac:spMkLst>
            <pc:docMk/>
            <pc:sldMk cId="3836033697" sldId="256"/>
            <ac:spMk id="7" creationId="{0F33CCD0-B12E-490C-BB93-EBD7D24EDE48}"/>
          </ac:spMkLst>
        </pc:spChg>
        <pc:spChg chg="add 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8" creationId="{733D912C-E11C-4ECB-A4C1-64211ADCDFFC}"/>
          </ac:spMkLst>
        </pc:spChg>
        <pc:spChg chg="del mod">
          <ac:chgData name="Zhao Xiong" userId="5eba49e5-2895-4cd9-83e8-b3064fe76704" providerId="ADAL" clId="{B606E7B2-EFF5-418A-8639-9F7537C4DA50}" dt="2022-05-10T16:41:57.044" v="159" actId="478"/>
          <ac:spMkLst>
            <pc:docMk/>
            <pc:sldMk cId="3836033697" sldId="256"/>
            <ac:spMk id="9" creationId="{57DEF2AA-1C12-4E98-A08B-699818FD3644}"/>
          </ac:spMkLst>
        </pc:spChg>
        <pc:picChg chg="del mod">
          <ac:chgData name="Zhao Xiong" userId="5eba49e5-2895-4cd9-83e8-b3064fe76704" providerId="ADAL" clId="{B606E7B2-EFF5-418A-8639-9F7537C4DA50}" dt="2022-05-10T16:41:55.362" v="157" actId="478"/>
          <ac:picMkLst>
            <pc:docMk/>
            <pc:sldMk cId="3836033697" sldId="256"/>
            <ac:picMk id="2" creationId="{70816EDE-D611-4381-B7DC-709C40686CC1}"/>
          </ac:picMkLst>
        </pc:picChg>
        <pc:picChg chg="mod">
          <ac:chgData name="Zhao Xiong" userId="5eba49e5-2895-4cd9-83e8-b3064fe76704" providerId="ADAL" clId="{B606E7B2-EFF5-418A-8639-9F7537C4DA50}" dt="2022-05-10T17:33:14.361" v="208" actId="1076"/>
          <ac:picMkLst>
            <pc:docMk/>
            <pc:sldMk cId="3836033697" sldId="256"/>
            <ac:picMk id="3" creationId="{66541562-2018-4AB9-A5A2-FCC3B9EB57AF}"/>
          </ac:picMkLst>
        </pc:picChg>
        <pc:picChg chg="add del mod">
          <ac:chgData name="Zhao Xiong" userId="5eba49e5-2895-4cd9-83e8-b3064fe76704" providerId="ADAL" clId="{B606E7B2-EFF5-418A-8639-9F7537C4DA50}" dt="2022-05-10T16:41:55.642" v="158" actId="478"/>
          <ac:picMkLst>
            <pc:docMk/>
            <pc:sldMk cId="3836033697" sldId="256"/>
            <ac:picMk id="4" creationId="{C91C42C4-1A90-4654-B272-1E1EE06DA2B4}"/>
          </ac:picMkLst>
        </pc:picChg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4028263462" sldId="258"/>
        </pc:sldMkLst>
      </pc:sldChg>
      <pc:sldChg chg="ord">
        <pc:chgData name="Zhao Xiong" userId="5eba49e5-2895-4cd9-83e8-b3064fe76704" providerId="ADAL" clId="{B606E7B2-EFF5-418A-8639-9F7537C4DA50}" dt="2022-05-19T14:49:16.331" v="9159"/>
        <pc:sldMkLst>
          <pc:docMk/>
          <pc:sldMk cId="1511892141" sldId="259"/>
        </pc:sldMkLst>
      </pc:sldChg>
      <pc:sldChg chg="addSp delSp modSp">
        <pc:chgData name="Zhao Xiong" userId="5eba49e5-2895-4cd9-83e8-b3064fe76704" providerId="ADAL" clId="{B606E7B2-EFF5-418A-8639-9F7537C4DA50}" dt="2022-05-10T17:47:16.344" v="477" actId="478"/>
        <pc:sldMkLst>
          <pc:docMk/>
          <pc:sldMk cId="437272149" sldId="261"/>
        </pc:sldMkLst>
        <pc:spChg chg="mod">
          <ac:chgData name="Zhao Xiong" userId="5eba49e5-2895-4cd9-83e8-b3064fe76704" providerId="ADAL" clId="{B606E7B2-EFF5-418A-8639-9F7537C4DA50}" dt="2022-05-10T16:47:30.532" v="167" actId="1076"/>
          <ac:spMkLst>
            <pc:docMk/>
            <pc:sldMk cId="437272149" sldId="261"/>
            <ac:spMk id="12" creationId="{4548F36B-678E-47C5-91AE-286503C037C9}"/>
          </ac:spMkLst>
        </pc:spChg>
        <pc:picChg chg="add 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2" creationId="{8CAD5C9B-6066-4623-BEC1-4D995F4A70E8}"/>
          </ac:picMkLst>
        </pc:picChg>
        <pc:picChg chg="add del">
          <ac:chgData name="Zhao Xiong" userId="5eba49e5-2895-4cd9-83e8-b3064fe76704" providerId="ADAL" clId="{B606E7B2-EFF5-418A-8639-9F7537C4DA50}" dt="2022-05-10T17:10:34.709" v="172"/>
          <ac:picMkLst>
            <pc:docMk/>
            <pc:sldMk cId="437272149" sldId="261"/>
            <ac:picMk id="3" creationId="{6E2C825B-7D26-42C9-BDF4-6BB5CEB7A588}"/>
          </ac:picMkLst>
        </pc:picChg>
        <pc:picChg chg="add del">
          <ac:chgData name="Zhao Xiong" userId="5eba49e5-2895-4cd9-83e8-b3064fe76704" providerId="ADAL" clId="{B606E7B2-EFF5-418A-8639-9F7537C4DA50}" dt="2022-05-10T16:39:46.521" v="109"/>
          <ac:picMkLst>
            <pc:docMk/>
            <pc:sldMk cId="437272149" sldId="261"/>
            <ac:picMk id="3" creationId="{D2C788AE-68AF-4A10-A92D-CC515EA17ACD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4" creationId="{5FBB0C58-6A68-4223-B003-39934B994C1A}"/>
          </ac:picMkLst>
        </pc:picChg>
        <pc:picChg chg="mod">
          <ac:chgData name="Zhao Xiong" userId="5eba49e5-2895-4cd9-83e8-b3064fe76704" providerId="ADAL" clId="{B606E7B2-EFF5-418A-8639-9F7537C4DA50}" dt="2022-05-10T17:22:26.851" v="188" actId="1076"/>
          <ac:picMkLst>
            <pc:docMk/>
            <pc:sldMk cId="437272149" sldId="261"/>
            <ac:picMk id="5" creationId="{88DC834C-44DD-436C-8CCC-AD149AC5AD7A}"/>
          </ac:picMkLst>
        </pc:picChg>
        <pc:picChg chg="mod modCrop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6" creationId="{92CA5A2C-2A9E-4C6C-8CFA-588C2CB7DF67}"/>
          </ac:picMkLst>
        </pc:picChg>
        <pc:picChg chg="mod">
          <ac:chgData name="Zhao Xiong" userId="5eba49e5-2895-4cd9-83e8-b3064fe76704" providerId="ADAL" clId="{B606E7B2-EFF5-418A-8639-9F7537C4DA50}" dt="2022-05-10T17:10:16.585" v="170" actId="1076"/>
          <ac:picMkLst>
            <pc:docMk/>
            <pc:sldMk cId="437272149" sldId="261"/>
            <ac:picMk id="7" creationId="{D6206348-472E-4BF2-8580-7C55643F1BFE}"/>
          </ac:picMkLst>
        </pc:picChg>
        <pc:picChg chg="add del">
          <ac:chgData name="Zhao Xiong" userId="5eba49e5-2895-4cd9-83e8-b3064fe76704" providerId="ADAL" clId="{B606E7B2-EFF5-418A-8639-9F7537C4DA50}" dt="2022-05-10T16:39:50.420" v="111"/>
          <ac:picMkLst>
            <pc:docMk/>
            <pc:sldMk cId="437272149" sldId="261"/>
            <ac:picMk id="8" creationId="{44123335-1248-4583-88F3-8B2219C660C5}"/>
          </ac:picMkLst>
        </pc:picChg>
        <pc:picChg chg="add del mod">
          <ac:chgData name="Zhao Xiong" userId="5eba49e5-2895-4cd9-83e8-b3064fe76704" providerId="ADAL" clId="{B606E7B2-EFF5-418A-8639-9F7537C4DA50}" dt="2022-05-10T17:47:16.344" v="477" actId="478"/>
          <ac:picMkLst>
            <pc:docMk/>
            <pc:sldMk cId="437272149" sldId="261"/>
            <ac:picMk id="8" creationId="{E32D9821-0E02-4500-93AB-2ADDF81034FF}"/>
          </ac:picMkLst>
        </pc:picChg>
        <pc:picChg chg="mod">
          <ac:chgData name="Zhao Xiong" userId="5eba49e5-2895-4cd9-83e8-b3064fe76704" providerId="ADAL" clId="{B606E7B2-EFF5-418A-8639-9F7537C4DA50}" dt="2022-05-10T16:47:33.473" v="168" actId="1076"/>
          <ac:picMkLst>
            <pc:docMk/>
            <pc:sldMk cId="437272149" sldId="261"/>
            <ac:picMk id="14" creationId="{698C36F5-A06C-4A52-B19C-2A3E678AB3E7}"/>
          </ac:picMkLst>
        </pc:picChg>
      </pc:sldChg>
      <pc:sldChg chg="addSp delSp modSp">
        <pc:chgData name="Zhao Xiong" userId="5eba49e5-2895-4cd9-83e8-b3064fe76704" providerId="ADAL" clId="{B606E7B2-EFF5-418A-8639-9F7537C4DA50}" dt="2022-05-15T14:49:45.204" v="2295"/>
        <pc:sldMkLst>
          <pc:docMk/>
          <pc:sldMk cId="1920508232" sldId="262"/>
        </pc:sldMkLst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2" creationId="{FD4B9965-2B8C-4A28-8D4C-DAE9DF88450A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3" creationId="{9CD36BFD-C338-4C51-816E-58CA5BA5D4C8}"/>
          </ac:picMkLst>
        </pc:picChg>
        <pc:picChg chg="add del mod">
          <ac:chgData name="Zhao Xiong" userId="5eba49e5-2895-4cd9-83e8-b3064fe76704" providerId="ADAL" clId="{B606E7B2-EFF5-418A-8639-9F7537C4DA50}" dt="2022-05-10T16:25:41.325" v="79" actId="478"/>
          <ac:picMkLst>
            <pc:docMk/>
            <pc:sldMk cId="1920508232" sldId="262"/>
            <ac:picMk id="3" creationId="{BFEC332F-7C45-437A-A997-C337A2FBA103}"/>
          </ac:picMkLst>
        </pc:picChg>
        <pc:picChg chg="add del mod">
          <ac:chgData name="Zhao Xiong" userId="5eba49e5-2895-4cd9-83e8-b3064fe76704" providerId="ADAL" clId="{B606E7B2-EFF5-418A-8639-9F7537C4DA50}" dt="2022-05-10T16:14:59.084" v="7" actId="478"/>
          <ac:picMkLst>
            <pc:docMk/>
            <pc:sldMk cId="1920508232" sldId="262"/>
            <ac:picMk id="5" creationId="{1C935304-C3EC-40CF-9266-FF1C752F122F}"/>
          </ac:picMkLst>
        </pc:picChg>
        <pc:picChg chg="add del mod">
          <ac:chgData name="Zhao Xiong" userId="5eba49e5-2895-4cd9-83e8-b3064fe76704" providerId="ADAL" clId="{B606E7B2-EFF5-418A-8639-9F7537C4DA50}" dt="2022-05-10T17:46:28.780" v="456" actId="478"/>
          <ac:picMkLst>
            <pc:docMk/>
            <pc:sldMk cId="1920508232" sldId="262"/>
            <ac:picMk id="5" creationId="{217DE62C-ED25-440F-BB9E-C0CD6BBFF301}"/>
          </ac:picMkLst>
        </pc:picChg>
        <pc:picChg chg="add del">
          <ac:chgData name="Zhao Xiong" userId="5eba49e5-2895-4cd9-83e8-b3064fe76704" providerId="ADAL" clId="{B606E7B2-EFF5-418A-8639-9F7537C4DA50}" dt="2022-05-11T11:33:08.901" v="1053"/>
          <ac:picMkLst>
            <pc:docMk/>
            <pc:sldMk cId="1920508232" sldId="262"/>
            <ac:picMk id="5" creationId="{C7963388-940F-4BD8-9D83-99A90CAD9FC5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5" creationId="{F3A28C97-FC86-4392-9192-A00393915C9E}"/>
          </ac:picMkLst>
        </pc:picChg>
        <pc:picChg chg="add del mod">
          <ac:chgData name="Zhao Xiong" userId="5eba49e5-2895-4cd9-83e8-b3064fe76704" providerId="ADAL" clId="{B606E7B2-EFF5-418A-8639-9F7537C4DA50}" dt="2022-05-10T16:24:31.856" v="74" actId="478"/>
          <ac:picMkLst>
            <pc:docMk/>
            <pc:sldMk cId="1920508232" sldId="262"/>
            <ac:picMk id="6" creationId="{01A1D53C-FB19-4260-A9A2-759A07C869B0}"/>
          </ac:picMkLst>
        </pc:picChg>
        <pc:picChg chg="add del mod">
          <ac:chgData name="Zhao Xiong" userId="5eba49e5-2895-4cd9-83e8-b3064fe76704" providerId="ADAL" clId="{B606E7B2-EFF5-418A-8639-9F7537C4DA50}" dt="2022-05-14T12:52:20.907" v="2134" actId="478"/>
          <ac:picMkLst>
            <pc:docMk/>
            <pc:sldMk cId="1920508232" sldId="262"/>
            <ac:picMk id="6" creationId="{537EC218-CBE3-4119-BF6B-54BB7C56C594}"/>
          </ac:picMkLst>
        </pc:picChg>
        <pc:picChg chg="add del mod">
          <ac:chgData name="Zhao Xiong" userId="5eba49e5-2895-4cd9-83e8-b3064fe76704" providerId="ADAL" clId="{B606E7B2-EFF5-418A-8639-9F7537C4DA50}" dt="2022-05-15T14:49:45.204" v="2295"/>
          <ac:picMkLst>
            <pc:docMk/>
            <pc:sldMk cId="1920508232" sldId="262"/>
            <ac:picMk id="6" creationId="{86B93A38-7E8D-43AC-A5EF-F6E0EB938AA3}"/>
          </ac:picMkLst>
        </pc:picChg>
        <pc:picChg chg="add mod">
          <ac:chgData name="Zhao Xiong" userId="5eba49e5-2895-4cd9-83e8-b3064fe76704" providerId="ADAL" clId="{B606E7B2-EFF5-418A-8639-9F7537C4DA50}" dt="2022-05-10T16:18:27.779" v="68" actId="1036"/>
          <ac:picMkLst>
            <pc:docMk/>
            <pc:sldMk cId="1920508232" sldId="262"/>
            <ac:picMk id="7" creationId="{9A5BDDF7-7C18-474A-BA19-312A5AD8E659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8" creationId="{959F5EC5-53F6-4F6A-B348-BEEFFD3957D1}"/>
          </ac:picMkLst>
        </pc:picChg>
        <pc:picChg chg="add mod">
          <ac:chgData name="Zhao Xiong" userId="5eba49e5-2895-4cd9-83e8-b3064fe76704" providerId="ADAL" clId="{B606E7B2-EFF5-418A-8639-9F7537C4DA50}" dt="2022-05-10T16:25:55.818" v="85" actId="14100"/>
          <ac:picMkLst>
            <pc:docMk/>
            <pc:sldMk cId="1920508232" sldId="262"/>
            <ac:picMk id="9" creationId="{611A8E4F-F107-49CB-A86C-3CE576B6594E}"/>
          </ac:picMkLst>
        </pc:picChg>
        <pc:picChg chg="mod">
          <ac:chgData name="Zhao Xiong" userId="5eba49e5-2895-4cd9-83e8-b3064fe76704" providerId="ADAL" clId="{B606E7B2-EFF5-418A-8639-9F7537C4DA50}" dt="2022-05-10T16:17:08.514" v="61" actId="1036"/>
          <ac:picMkLst>
            <pc:docMk/>
            <pc:sldMk cId="1920508232" sldId="262"/>
            <ac:picMk id="10" creationId="{56915DDB-28FE-4C98-A988-52AAB828CD0E}"/>
          </ac:picMkLst>
        </pc:picChg>
        <pc:picChg chg="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1" creationId="{E9018FE1-13A1-41CA-A09A-8CB1803AE66F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2" creationId="{8C9FBEA2-1726-40D3-953F-668829D2E228}"/>
          </ac:picMkLst>
        </pc:picChg>
        <pc:picChg chg="add mod">
          <ac:chgData name="Zhao Xiong" userId="5eba49e5-2895-4cd9-83e8-b3064fe76704" providerId="ADAL" clId="{B606E7B2-EFF5-418A-8639-9F7537C4DA50}" dt="2022-05-14T12:52:27.926" v="2135" actId="1076"/>
          <ac:picMkLst>
            <pc:docMk/>
            <pc:sldMk cId="1920508232" sldId="262"/>
            <ac:picMk id="13" creationId="{D5BF4313-5326-4470-804E-1A4974D361E1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4" creationId="{569AE1AC-7928-49D1-A87B-4BF7FFD9695F}"/>
          </ac:picMkLst>
        </pc:picChg>
        <pc:picChg chg="add del mod">
          <ac:chgData name="Zhao Xiong" userId="5eba49e5-2895-4cd9-83e8-b3064fe76704" providerId="ADAL" clId="{B606E7B2-EFF5-418A-8639-9F7537C4DA50}" dt="2022-05-14T12:30:35.945" v="2127" actId="478"/>
          <ac:picMkLst>
            <pc:docMk/>
            <pc:sldMk cId="1920508232" sldId="262"/>
            <ac:picMk id="14" creationId="{BD5631CF-4953-406C-A917-70A8BD9C693C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5" creationId="{1F9C80BB-AFE7-44D9-9E86-51C35E5BC7C2}"/>
          </ac:picMkLst>
        </pc:picChg>
        <pc:picChg chg="add mod">
          <ac:chgData name="Zhao Xiong" userId="5eba49e5-2895-4cd9-83e8-b3064fe76704" providerId="ADAL" clId="{B606E7B2-EFF5-418A-8639-9F7537C4DA50}" dt="2022-05-10T17:46:42.527" v="463" actId="571"/>
          <ac:picMkLst>
            <pc:docMk/>
            <pc:sldMk cId="1920508232" sldId="262"/>
            <ac:picMk id="16" creationId="{29CAD821-3F36-44FA-B8FD-9C9DB4AA13A6}"/>
          </ac:picMkLst>
        </pc:picChg>
      </pc:sldChg>
      <pc:sldChg chg="ord">
        <pc:chgData name="Zhao Xiong" userId="5eba49e5-2895-4cd9-83e8-b3064fe76704" providerId="ADAL" clId="{B606E7B2-EFF5-418A-8639-9F7537C4DA50}" dt="2022-05-10T16:47:53.079" v="169"/>
        <pc:sldMkLst>
          <pc:docMk/>
          <pc:sldMk cId="65343148" sldId="263"/>
        </pc:sldMkLst>
      </pc:sldChg>
      <pc:sldChg chg="addSp delSp modSp add">
        <pc:chgData name="Zhao Xiong" userId="5eba49e5-2895-4cd9-83e8-b3064fe76704" providerId="ADAL" clId="{B606E7B2-EFF5-418A-8639-9F7537C4DA50}" dt="2022-05-18T11:37:55.589" v="3188" actId="20577"/>
        <pc:sldMkLst>
          <pc:docMk/>
          <pc:sldMk cId="4234346216" sldId="264"/>
        </pc:sldMkLst>
        <pc:spChg chg="del">
          <ac:chgData name="Zhao Xiong" userId="5eba49e5-2895-4cd9-83e8-b3064fe76704" providerId="ADAL" clId="{B606E7B2-EFF5-418A-8639-9F7537C4DA50}" dt="2022-05-10T16:41:28.174" v="147" actId="478"/>
          <ac:spMkLst>
            <pc:docMk/>
            <pc:sldMk cId="4234346216" sldId="264"/>
            <ac:spMk id="6" creationId="{0522ED13-840A-4F15-A694-AE724D6E50DE}"/>
          </ac:spMkLst>
        </pc:spChg>
        <pc:spChg chg="mod">
          <ac:chgData name="Zhao Xiong" userId="5eba49e5-2895-4cd9-83e8-b3064fe76704" providerId="ADAL" clId="{B606E7B2-EFF5-418A-8639-9F7537C4DA50}" dt="2022-05-10T17:44:14.056" v="433" actId="20577"/>
          <ac:spMkLst>
            <pc:docMk/>
            <pc:sldMk cId="4234346216" sldId="264"/>
            <ac:spMk id="7" creationId="{0F33CCD0-B12E-490C-BB93-EBD7D24EDE48}"/>
          </ac:spMkLst>
        </pc:spChg>
        <pc:spChg chg="mod">
          <ac:chgData name="Zhao Xiong" userId="5eba49e5-2895-4cd9-83e8-b3064fe76704" providerId="ADAL" clId="{B606E7B2-EFF5-418A-8639-9F7537C4DA50}" dt="2022-05-18T11:37:10.434" v="3181" actId="122"/>
          <ac:spMkLst>
            <pc:docMk/>
            <pc:sldMk cId="4234346216" sldId="264"/>
            <ac:spMk id="8" creationId="{733D912C-E11C-4ECB-A4C1-64211ADCDFFC}"/>
          </ac:spMkLst>
        </pc:spChg>
        <pc:spChg chg="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9" creationId="{57DEF2AA-1C12-4E98-A08B-699818FD3644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0" creationId="{A3FA2DF3-A9CD-4AEE-A909-C632486E585B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1" creationId="{4A362668-D9C9-4ED0-A99E-D8EDFA58C845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2" creationId="{2A0533B2-B75F-4BD3-83B6-402337A5AABD}"/>
          </ac:spMkLst>
        </pc:spChg>
        <pc:spChg chg="add mod">
          <ac:chgData name="Zhao Xiong" userId="5eba49e5-2895-4cd9-83e8-b3064fe76704" providerId="ADAL" clId="{B606E7B2-EFF5-418A-8639-9F7537C4DA50}" dt="2022-05-10T17:44:05.889" v="415" actId="1076"/>
          <ac:spMkLst>
            <pc:docMk/>
            <pc:sldMk cId="4234346216" sldId="264"/>
            <ac:spMk id="13" creationId="{4EEECA04-5A1D-4294-ADD4-6F2DC3FCBA65}"/>
          </ac:spMkLst>
        </pc:spChg>
        <pc:spChg chg="add mod">
          <ac:chgData name="Zhao Xiong" userId="5eba49e5-2895-4cd9-83e8-b3064fe76704" providerId="ADAL" clId="{B606E7B2-EFF5-418A-8639-9F7537C4DA50}" dt="2022-05-18T11:37:55.589" v="3188" actId="20577"/>
          <ac:spMkLst>
            <pc:docMk/>
            <pc:sldMk cId="4234346216" sldId="264"/>
            <ac:spMk id="16" creationId="{FA6A6EDC-288F-4994-8F74-53B5E843DB4E}"/>
          </ac:spMkLst>
        </pc:spChg>
        <pc:picChg chg="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2" creationId="{70816EDE-D611-4381-B7DC-709C40686CC1}"/>
          </ac:picMkLst>
        </pc:picChg>
        <pc:picChg chg="mo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3" creationId="{66541562-2018-4AB9-A5A2-FCC3B9EB57AF}"/>
          </ac:picMkLst>
        </pc:picChg>
        <pc:picChg chg="mod">
          <ac:chgData name="Zhao Xiong" userId="5eba49e5-2895-4cd9-83e8-b3064fe76704" providerId="ADAL" clId="{B606E7B2-EFF5-418A-8639-9F7537C4DA50}" dt="2022-05-18T11:37:04.312" v="3178" actId="1076"/>
          <ac:picMkLst>
            <pc:docMk/>
            <pc:sldMk cId="4234346216" sldId="264"/>
            <ac:picMk id="4" creationId="{C91C42C4-1A90-4654-B272-1E1EE06DA2B4}"/>
          </ac:picMkLst>
        </pc:picChg>
        <pc:picChg chg="add mod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5" creationId="{33E26E9D-11BD-46B8-A2C6-4ECB6E0ECE9C}"/>
          </ac:picMkLst>
        </pc:picChg>
        <pc:picChg chg="add mod ord modCrop">
          <ac:chgData name="Zhao Xiong" userId="5eba49e5-2895-4cd9-83e8-b3064fe76704" providerId="ADAL" clId="{B606E7B2-EFF5-418A-8639-9F7537C4DA50}" dt="2022-05-10T17:44:05.889" v="415" actId="1076"/>
          <ac:picMkLst>
            <pc:docMk/>
            <pc:sldMk cId="4234346216" sldId="264"/>
            <ac:picMk id="14" creationId="{3DA7F854-AAAB-4B56-9326-1B55C404579F}"/>
          </ac:picMkLst>
        </pc:picChg>
        <pc:picChg chg="add mod modCrop">
          <ac:chgData name="Zhao Xiong" userId="5eba49e5-2895-4cd9-83e8-b3064fe76704" providerId="ADAL" clId="{B606E7B2-EFF5-418A-8639-9F7537C4DA50}" dt="2022-05-18T11:37:33.808" v="3184" actId="14100"/>
          <ac:picMkLst>
            <pc:docMk/>
            <pc:sldMk cId="4234346216" sldId="264"/>
            <ac:picMk id="15" creationId="{90798553-75ED-46C4-8190-7CFC55BFCF2D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3:07:27.125" v="12048" actId="20577"/>
        <pc:sldMkLst>
          <pc:docMk/>
          <pc:sldMk cId="3573502216" sldId="266"/>
        </pc:sldMkLst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2" creationId="{5A1A0AD0-0933-4BE3-B183-265F11CC1C3A}"/>
          </ac:spMkLst>
        </pc:spChg>
        <pc:spChg chg="del">
          <ac:chgData name="Zhao Xiong" userId="5eba49e5-2895-4cd9-83e8-b3064fe76704" providerId="ADAL" clId="{B606E7B2-EFF5-418A-8639-9F7537C4DA50}" dt="2022-05-13T17:02:10.961" v="1061" actId="478"/>
          <ac:spMkLst>
            <pc:docMk/>
            <pc:sldMk cId="3573502216" sldId="266"/>
            <ac:spMk id="3" creationId="{91DDAA6B-CD10-425E-96F3-C58E10D15A3A}"/>
          </ac:spMkLst>
        </pc:spChg>
        <pc:spChg chg="add mod">
          <ac:chgData name="Zhao Xiong" userId="5eba49e5-2895-4cd9-83e8-b3064fe76704" providerId="ADAL" clId="{B606E7B2-EFF5-418A-8639-9F7537C4DA50}" dt="2022-05-20T13:10:02.063" v="9967" actId="14100"/>
          <ac:spMkLst>
            <pc:docMk/>
            <pc:sldMk cId="3573502216" sldId="266"/>
            <ac:spMk id="6" creationId="{108BEBBF-0CC4-49CA-B7B2-9D4B22059FB3}"/>
          </ac:spMkLst>
        </pc:spChg>
        <pc:spChg chg="add mod">
          <ac:chgData name="Zhao Xiong" userId="5eba49e5-2895-4cd9-83e8-b3064fe76704" providerId="ADAL" clId="{B606E7B2-EFF5-418A-8639-9F7537C4DA50}" dt="2022-05-13T17:41:24.128" v="1632" actId="20577"/>
          <ac:spMkLst>
            <pc:docMk/>
            <pc:sldMk cId="3573502216" sldId="266"/>
            <ac:spMk id="8" creationId="{846D2B52-EEE0-4075-A79B-6528659C5996}"/>
          </ac:spMkLst>
        </pc:spChg>
        <pc:spChg chg="add mod">
          <ac:chgData name="Zhao Xiong" userId="5eba49e5-2895-4cd9-83e8-b3064fe76704" providerId="ADAL" clId="{B606E7B2-EFF5-418A-8639-9F7537C4DA50}" dt="2022-05-14T12:25:23.689" v="2096" actId="20577"/>
          <ac:spMkLst>
            <pc:docMk/>
            <pc:sldMk cId="3573502216" sldId="266"/>
            <ac:spMk id="9" creationId="{159ECB6D-8197-42C9-9B08-115C0CB6E983}"/>
          </ac:spMkLst>
        </pc:spChg>
        <pc:spChg chg="add mod">
          <ac:chgData name="Zhao Xiong" userId="5eba49e5-2895-4cd9-83e8-b3064fe76704" providerId="ADAL" clId="{B606E7B2-EFF5-418A-8639-9F7537C4DA50}" dt="2022-05-13T17:41:28.543" v="1638" actId="20577"/>
          <ac:spMkLst>
            <pc:docMk/>
            <pc:sldMk cId="3573502216" sldId="266"/>
            <ac:spMk id="10" creationId="{D67F0F88-F469-4158-8F13-A89F610E665A}"/>
          </ac:spMkLst>
        </pc:spChg>
        <pc:spChg chg="add mod">
          <ac:chgData name="Zhao Xiong" userId="5eba49e5-2895-4cd9-83e8-b3064fe76704" providerId="ADAL" clId="{B606E7B2-EFF5-418A-8639-9F7537C4DA50}" dt="2022-05-13T17:42:02.129" v="1705" actId="20577"/>
          <ac:spMkLst>
            <pc:docMk/>
            <pc:sldMk cId="3573502216" sldId="266"/>
            <ac:spMk id="11" creationId="{8DF388B5-B151-430B-A09E-940AEAB6AF19}"/>
          </ac:spMkLst>
        </pc:spChg>
        <pc:spChg chg="add mod">
          <ac:chgData name="Zhao Xiong" userId="5eba49e5-2895-4cd9-83e8-b3064fe76704" providerId="ADAL" clId="{B606E7B2-EFF5-418A-8639-9F7537C4DA50}" dt="2022-05-27T13:07:06.743" v="11929" actId="14100"/>
          <ac:spMkLst>
            <pc:docMk/>
            <pc:sldMk cId="3573502216" sldId="266"/>
            <ac:spMk id="12" creationId="{E23BCCE6-D4B3-49A4-8702-D3E432463990}"/>
          </ac:spMkLst>
        </pc:spChg>
        <pc:spChg chg="add mod">
          <ac:chgData name="Zhao Xiong" userId="5eba49e5-2895-4cd9-83e8-b3064fe76704" providerId="ADAL" clId="{B606E7B2-EFF5-418A-8639-9F7537C4DA50}" dt="2022-05-27T13:07:27.125" v="12048" actId="20577"/>
          <ac:spMkLst>
            <pc:docMk/>
            <pc:sldMk cId="3573502216" sldId="266"/>
            <ac:spMk id="14" creationId="{23622833-5016-4415-AB81-0DFE075F55FA}"/>
          </ac:spMkLst>
        </pc:spChg>
        <pc:picChg chg="add mod modCrop">
          <ac:chgData name="Zhao Xiong" userId="5eba49e5-2895-4cd9-83e8-b3064fe76704" providerId="ADAL" clId="{B606E7B2-EFF5-418A-8639-9F7537C4DA50}" dt="2022-05-13T17:31:41.971" v="1556" actId="732"/>
          <ac:picMkLst>
            <pc:docMk/>
            <pc:sldMk cId="3573502216" sldId="266"/>
            <ac:picMk id="2" creationId="{0FA7BFA3-93B6-4DD8-BF5C-5441A83F4695}"/>
          </ac:picMkLst>
        </pc:picChg>
        <pc:picChg chg="add del">
          <ac:chgData name="Zhao Xiong" userId="5eba49e5-2895-4cd9-83e8-b3064fe76704" providerId="ADAL" clId="{B606E7B2-EFF5-418A-8639-9F7537C4DA50}" dt="2022-05-14T12:20:19.552" v="2020"/>
          <ac:picMkLst>
            <pc:docMk/>
            <pc:sldMk cId="3573502216" sldId="266"/>
            <ac:picMk id="3" creationId="{16554430-F3A3-46ED-9C1D-B879CBEE9C07}"/>
          </ac:picMkLst>
        </pc:picChg>
        <pc:picChg chg="add del">
          <ac:chgData name="Zhao Xiong" userId="5eba49e5-2895-4cd9-83e8-b3064fe76704" providerId="ADAL" clId="{B606E7B2-EFF5-418A-8639-9F7537C4DA50}" dt="2022-05-13T17:40:50.577" v="1623"/>
          <ac:picMkLst>
            <pc:docMk/>
            <pc:sldMk cId="3573502216" sldId="266"/>
            <ac:picMk id="3" creationId="{C9C80766-72D3-4981-9F12-0C016D8BFCFC}"/>
          </ac:picMkLst>
        </pc:picChg>
        <pc:picChg chg="add del mod">
          <ac:chgData name="Zhao Xiong" userId="5eba49e5-2895-4cd9-83e8-b3064fe76704" providerId="ADAL" clId="{B606E7B2-EFF5-418A-8639-9F7537C4DA50}" dt="2022-05-14T12:27:35.676" v="2102" actId="478"/>
          <ac:picMkLst>
            <pc:docMk/>
            <pc:sldMk cId="3573502216" sldId="266"/>
            <ac:picMk id="4" creationId="{03656E57-750F-46C7-9E27-4534EBF96CE6}"/>
          </ac:picMkLst>
        </pc:picChg>
        <pc:picChg chg="add mod modCrop">
          <ac:chgData name="Zhao Xiong" userId="5eba49e5-2895-4cd9-83e8-b3064fe76704" providerId="ADAL" clId="{B606E7B2-EFF5-418A-8639-9F7537C4DA50}" dt="2022-05-13T17:31:33.414" v="1554" actId="1076"/>
          <ac:picMkLst>
            <pc:docMk/>
            <pc:sldMk cId="3573502216" sldId="266"/>
            <ac:picMk id="5" creationId="{2BAC2202-805B-4DC3-A3C7-C9CC97599E10}"/>
          </ac:picMkLst>
        </pc:picChg>
        <pc:picChg chg="add del mod modCrop">
          <ac:chgData name="Zhao Xiong" userId="5eba49e5-2895-4cd9-83e8-b3064fe76704" providerId="ADAL" clId="{B606E7B2-EFF5-418A-8639-9F7537C4DA50}" dt="2022-05-14T12:22:44.489" v="2037"/>
          <ac:picMkLst>
            <pc:docMk/>
            <pc:sldMk cId="3573502216" sldId="266"/>
            <ac:picMk id="7" creationId="{85AC18EF-9BD3-4B29-B5D3-5DF7B0768D36}"/>
          </ac:picMkLst>
        </pc:picChg>
        <pc:picChg chg="add del mod modCrop">
          <ac:chgData name="Zhao Xiong" userId="5eba49e5-2895-4cd9-83e8-b3064fe76704" providerId="ADAL" clId="{B606E7B2-EFF5-418A-8639-9F7537C4DA50}" dt="2022-05-14T12:21:09.458" v="2030"/>
          <ac:picMkLst>
            <pc:docMk/>
            <pc:sldMk cId="3573502216" sldId="266"/>
            <ac:picMk id="13" creationId="{D06D610B-990A-402C-BDE9-E566E6CD15A6}"/>
          </ac:picMkLst>
        </pc:picChg>
        <pc:picChg chg="add del mod">
          <ac:chgData name="Zhao Xiong" userId="5eba49e5-2895-4cd9-83e8-b3064fe76704" providerId="ADAL" clId="{B606E7B2-EFF5-418A-8639-9F7537C4DA50}" dt="2022-05-14T12:25:01.468" v="2069" actId="478"/>
          <ac:picMkLst>
            <pc:docMk/>
            <pc:sldMk cId="3573502216" sldId="266"/>
            <ac:picMk id="14" creationId="{584998C0-510B-45E5-B3FA-06A0982D2942}"/>
          </ac:picMkLst>
        </pc:picChg>
        <pc:picChg chg="add mod">
          <ac:chgData name="Zhao Xiong" userId="5eba49e5-2895-4cd9-83e8-b3064fe76704" providerId="ADAL" clId="{B606E7B2-EFF5-418A-8639-9F7537C4DA50}" dt="2022-05-14T12:25:11.215" v="2073" actId="14100"/>
          <ac:picMkLst>
            <pc:docMk/>
            <pc:sldMk cId="3573502216" sldId="266"/>
            <ac:picMk id="15" creationId="{D8C13DE0-0AB8-4F7C-89AB-3778BEAD9361}"/>
          </ac:picMkLst>
        </pc:picChg>
        <pc:picChg chg="add del">
          <ac:chgData name="Zhao Xiong" userId="5eba49e5-2895-4cd9-83e8-b3064fe76704" providerId="ADAL" clId="{B606E7B2-EFF5-418A-8639-9F7537C4DA50}" dt="2022-05-14T12:27:21.850" v="2098"/>
          <ac:picMkLst>
            <pc:docMk/>
            <pc:sldMk cId="3573502216" sldId="266"/>
            <ac:picMk id="16" creationId="{05D7D7B9-1E35-47BA-8567-EDBC90911A8A}"/>
          </ac:picMkLst>
        </pc:picChg>
        <pc:picChg chg="add del mod">
          <ac:chgData name="Zhao Xiong" userId="5eba49e5-2895-4cd9-83e8-b3064fe76704" providerId="ADAL" clId="{B606E7B2-EFF5-418A-8639-9F7537C4DA50}" dt="2022-05-14T12:27:50.711" v="2108" actId="478"/>
          <ac:picMkLst>
            <pc:docMk/>
            <pc:sldMk cId="3573502216" sldId="266"/>
            <ac:picMk id="18" creationId="{D13D6711-C16E-439D-B6F2-7A540070DBF8}"/>
          </ac:picMkLst>
        </pc:picChg>
        <pc:picChg chg="add mod">
          <ac:chgData name="Zhao Xiong" userId="5eba49e5-2895-4cd9-83e8-b3064fe76704" providerId="ADAL" clId="{B606E7B2-EFF5-418A-8639-9F7537C4DA50}" dt="2022-05-14T12:27:59.671" v="2111" actId="14100"/>
          <ac:picMkLst>
            <pc:docMk/>
            <pc:sldMk cId="3573502216" sldId="266"/>
            <ac:picMk id="19" creationId="{F6139D21-7BD8-451D-8A9D-88C6155831EF}"/>
          </ac:picMkLst>
        </pc:picChg>
        <pc:cxnChg chg="add del mod">
          <ac:chgData name="Zhao Xiong" userId="5eba49e5-2895-4cd9-83e8-b3064fe76704" providerId="ADAL" clId="{B606E7B2-EFF5-418A-8639-9F7537C4DA50}" dt="2022-05-13T17:43:30.705" v="2015" actId="11529"/>
          <ac:cxnSpMkLst>
            <pc:docMk/>
            <pc:sldMk cId="3573502216" sldId="266"/>
            <ac:cxnSpMk id="14" creationId="{6D15C196-F685-4A1D-9C0B-281C53C181D0}"/>
          </ac:cxnSpMkLst>
        </pc:cxnChg>
        <pc:cxnChg chg="add mod">
          <ac:chgData name="Zhao Xiong" userId="5eba49e5-2895-4cd9-83e8-b3064fe76704" providerId="ADAL" clId="{B606E7B2-EFF5-418A-8639-9F7537C4DA50}" dt="2022-05-27T13:07:06.743" v="11929" actId="14100"/>
          <ac:cxnSpMkLst>
            <pc:docMk/>
            <pc:sldMk cId="3573502216" sldId="266"/>
            <ac:cxnSpMk id="17" creationId="{2943542E-98E6-4223-8034-821A9749559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5-15T15:46:07.387" v="2736"/>
        <pc:sldMkLst>
          <pc:docMk/>
          <pc:sldMk cId="3970877698" sldId="267"/>
        </pc:sldMkLst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2" creationId="{CA25B33B-FBDB-428B-8EA5-25B21C4F0BC9}"/>
          </ac:spMkLst>
        </pc:spChg>
        <pc:spChg chg="del">
          <ac:chgData name="Zhao Xiong" userId="5eba49e5-2895-4cd9-83e8-b3064fe76704" providerId="ADAL" clId="{B606E7B2-EFF5-418A-8639-9F7537C4DA50}" dt="2022-05-14T13:30:48.120" v="2150" actId="478"/>
          <ac:spMkLst>
            <pc:docMk/>
            <pc:sldMk cId="3970877698" sldId="267"/>
            <ac:spMk id="3" creationId="{B89420B0-8395-4872-ADBB-A01C2601BD64}"/>
          </ac:spMkLst>
        </pc:spChg>
        <pc:spChg chg="add mod">
          <ac:chgData name="Zhao Xiong" userId="5eba49e5-2895-4cd9-83e8-b3064fe76704" providerId="ADAL" clId="{B606E7B2-EFF5-418A-8639-9F7537C4DA50}" dt="2022-05-14T13:31:21.045" v="2262" actId="1035"/>
          <ac:spMkLst>
            <pc:docMk/>
            <pc:sldMk cId="3970877698" sldId="267"/>
            <ac:spMk id="5" creationId="{C0EDD6DF-DB99-4EE6-A5BF-CE0D62FBE84E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6" creationId="{8ED56D22-F48A-4D08-AFF1-AE04223BE525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7" creationId="{155A5477-F770-451F-A7B9-33D0DC1C4357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8" creationId="{0B0C6169-EA49-4595-A2A8-9AB41A086630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9" creationId="{5534C4E7-B50E-4489-8898-D83C0DA96F97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0" creationId="{0DDA503C-FD9C-496B-9188-01B1F5D36071}"/>
          </ac:spMkLst>
        </pc:spChg>
        <pc:spChg chg="add del mod">
          <ac:chgData name="Zhao Xiong" userId="5eba49e5-2895-4cd9-83e8-b3064fe76704" providerId="ADAL" clId="{B606E7B2-EFF5-418A-8639-9F7537C4DA50}" dt="2022-05-15T14:50:01.158" v="2297" actId="478"/>
          <ac:spMkLst>
            <pc:docMk/>
            <pc:sldMk cId="3970877698" sldId="267"/>
            <ac:spMk id="11" creationId="{5CC7CFA0-EA41-46AE-9483-414E021ED28C}"/>
          </ac:spMkLst>
        </pc:spChg>
        <pc:spChg chg="add del mod">
          <ac:chgData name="Zhao Xiong" userId="5eba49e5-2895-4cd9-83e8-b3064fe76704" providerId="ADAL" clId="{B606E7B2-EFF5-418A-8639-9F7537C4DA50}" dt="2022-05-15T14:49:59.592" v="2296" actId="478"/>
          <ac:spMkLst>
            <pc:docMk/>
            <pc:sldMk cId="3970877698" sldId="267"/>
            <ac:spMk id="12" creationId="{8E3EF513-AD3B-4458-99AE-5488173F9B26}"/>
          </ac:spMkLst>
        </pc:spChg>
        <pc:picChg chg="add mod">
          <ac:chgData name="Zhao Xiong" userId="5eba49e5-2895-4cd9-83e8-b3064fe76704" providerId="ADAL" clId="{B606E7B2-EFF5-418A-8639-9F7537C4DA50}" dt="2022-05-14T13:30:50.230" v="2152" actId="1076"/>
          <ac:picMkLst>
            <pc:docMk/>
            <pc:sldMk cId="3970877698" sldId="267"/>
            <ac:picMk id="4" creationId="{63EBF888-F686-4865-8199-EA554F7C97B8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5T16:13:06.533" v="2771" actId="1036"/>
        <pc:sldMkLst>
          <pc:docMk/>
          <pc:sldMk cId="221610829" sldId="268"/>
        </pc:sldMkLst>
        <pc:spChg chg="add del mod">
          <ac:chgData name="Zhao Xiong" userId="5eba49e5-2895-4cd9-83e8-b3064fe76704" providerId="ADAL" clId="{B606E7B2-EFF5-418A-8639-9F7537C4DA50}" dt="2022-05-15T16:06:25.491" v="2749"/>
          <ac:spMkLst>
            <pc:docMk/>
            <pc:sldMk cId="221610829" sldId="268"/>
            <ac:spMk id="2" creationId="{4FA38430-C661-469D-A875-A97B85EF0108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2" creationId="{9F4F22EA-6918-4763-8814-16EC163A6342}"/>
          </ac:spMkLst>
        </pc:spChg>
        <pc:spChg chg="del">
          <ac:chgData name="Zhao Xiong" userId="5eba49e5-2895-4cd9-83e8-b3064fe76704" providerId="ADAL" clId="{B606E7B2-EFF5-418A-8639-9F7537C4DA50}" dt="2022-05-15T14:50:07.796" v="2299" actId="478"/>
          <ac:spMkLst>
            <pc:docMk/>
            <pc:sldMk cId="221610829" sldId="268"/>
            <ac:spMk id="3" creationId="{1F74BC5C-5551-47F7-9BB1-D495398B4AD6}"/>
          </ac:spMkLst>
        </pc:spChg>
        <pc:spChg chg="add mod">
          <ac:chgData name="Zhao Xiong" userId="5eba49e5-2895-4cd9-83e8-b3064fe76704" providerId="ADAL" clId="{B606E7B2-EFF5-418A-8639-9F7537C4DA50}" dt="2022-05-15T16:13:01.395" v="2765" actId="1076"/>
          <ac:spMkLst>
            <pc:docMk/>
            <pc:sldMk cId="221610829" sldId="268"/>
            <ac:spMk id="6" creationId="{09A37398-FF2B-41CE-B849-656CF6CEB5A3}"/>
          </ac:spMkLst>
        </pc:spChg>
        <pc:spChg chg="add mod">
          <ac:chgData name="Zhao Xiong" userId="5eba49e5-2895-4cd9-83e8-b3064fe76704" providerId="ADAL" clId="{B606E7B2-EFF5-418A-8639-9F7537C4DA50}" dt="2022-05-15T16:06:27.489" v="2752" actId="20577"/>
          <ac:spMkLst>
            <pc:docMk/>
            <pc:sldMk cId="221610829" sldId="268"/>
            <ac:spMk id="8" creationId="{1A251C52-BFFE-4FE8-9507-DB35A04DBC41}"/>
          </ac:spMkLst>
        </pc:spChg>
        <pc:spChg chg="add del">
          <ac:chgData name="Zhao Xiong" userId="5eba49e5-2895-4cd9-83e8-b3064fe76704" providerId="ADAL" clId="{B606E7B2-EFF5-418A-8639-9F7537C4DA50}" dt="2022-05-15T14:53:05.894" v="2364"/>
          <ac:spMkLst>
            <pc:docMk/>
            <pc:sldMk cId="221610829" sldId="268"/>
            <ac:spMk id="9" creationId="{B2DA0E47-C695-4703-A3FF-D6DDAEC0B2A4}"/>
          </ac:spMkLst>
        </pc:spChg>
        <pc:spChg chg="add mod or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0" creationId="{DDA621AB-9B5F-4284-BD84-3F8B49CE23BE}"/>
          </ac:spMkLst>
        </pc:spChg>
        <pc:spChg chg="add mod">
          <ac:chgData name="Zhao Xiong" userId="5eba49e5-2895-4cd9-83e8-b3064fe76704" providerId="ADAL" clId="{B606E7B2-EFF5-418A-8639-9F7537C4DA50}" dt="2022-05-15T16:13:06.533" v="2771" actId="1036"/>
          <ac:spMkLst>
            <pc:docMk/>
            <pc:sldMk cId="221610829" sldId="268"/>
            <ac:spMk id="12" creationId="{A2B091DF-81CE-4F5A-BD60-8AD8060EA935}"/>
          </ac:spMkLst>
        </pc:spChg>
        <pc:spChg chg="add mod topLvl">
          <ac:chgData name="Zhao Xiong" userId="5eba49e5-2895-4cd9-83e8-b3064fe76704" providerId="ADAL" clId="{B606E7B2-EFF5-418A-8639-9F7537C4DA50}" dt="2022-05-15T15:18:49.054" v="2669" actId="165"/>
          <ac:spMkLst>
            <pc:docMk/>
            <pc:sldMk cId="221610829" sldId="268"/>
            <ac:spMk id="13" creationId="{716538C7-DC98-4F9A-82C7-6B6F291D6FFE}"/>
          </ac:spMkLst>
        </pc:spChg>
        <pc:spChg chg="add del mod">
          <ac:chgData name="Zhao Xiong" userId="5eba49e5-2895-4cd9-83e8-b3064fe76704" providerId="ADAL" clId="{B606E7B2-EFF5-418A-8639-9F7537C4DA50}" dt="2022-05-15T16:12:55.432" v="2754" actId="478"/>
          <ac:spMkLst>
            <pc:docMk/>
            <pc:sldMk cId="221610829" sldId="268"/>
            <ac:spMk id="14" creationId="{682EE569-28BD-4248-92F6-BC623AFC5665}"/>
          </ac:spMkLst>
        </pc:spChg>
        <pc:grpChg chg="add del mod">
          <ac:chgData name="Zhao Xiong" userId="5eba49e5-2895-4cd9-83e8-b3064fe76704" providerId="ADAL" clId="{B606E7B2-EFF5-418A-8639-9F7537C4DA50}" dt="2022-05-15T15:18:49.054" v="2669" actId="165"/>
          <ac:grpSpMkLst>
            <pc:docMk/>
            <pc:sldMk cId="221610829" sldId="268"/>
            <ac:grpSpMk id="3" creationId="{37423755-F047-43B6-A4E9-C95E638CB304}"/>
          </ac:grpSpMkLst>
        </pc:grpChg>
        <pc:picChg chg="add mod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3" creationId="{68056FC4-197A-4ECF-857D-F4394AD3C9A6}"/>
          </ac:picMkLst>
        </pc:picChg>
        <pc:picChg chg="add mod">
          <ac:chgData name="Zhao Xiong" userId="5eba49e5-2895-4cd9-83e8-b3064fe76704" providerId="ADAL" clId="{B606E7B2-EFF5-418A-8639-9F7537C4DA50}" dt="2022-05-15T14:54:44.422" v="2417" actId="1035"/>
          <ac:picMkLst>
            <pc:docMk/>
            <pc:sldMk cId="221610829" sldId="268"/>
            <ac:picMk id="4" creationId="{0840E561-2EBE-49D1-8A7A-FA10ED8C52E9}"/>
          </ac:picMkLst>
        </pc:picChg>
        <pc:picChg chg="add mod modCrop">
          <ac:chgData name="Zhao Xiong" userId="5eba49e5-2895-4cd9-83e8-b3064fe76704" providerId="ADAL" clId="{B606E7B2-EFF5-418A-8639-9F7537C4DA50}" dt="2022-05-15T15:20:27.411" v="2732" actId="1076"/>
          <ac:picMkLst>
            <pc:docMk/>
            <pc:sldMk cId="221610829" sldId="268"/>
            <ac:picMk id="5" creationId="{ECA4371F-5518-4112-9682-6654193D2059}"/>
          </ac:picMkLst>
        </pc:picChg>
        <pc:picChg chg="add del mod">
          <ac:chgData name="Zhao Xiong" userId="5eba49e5-2895-4cd9-83e8-b3064fe76704" providerId="ADAL" clId="{B606E7B2-EFF5-418A-8639-9F7537C4DA50}" dt="2022-05-15T14:54:27.364" v="2378" actId="478"/>
          <ac:picMkLst>
            <pc:docMk/>
            <pc:sldMk cId="221610829" sldId="268"/>
            <ac:picMk id="7" creationId="{2D2FD089-3AED-481A-89A6-EFD0DFFF9C14}"/>
          </ac:picMkLst>
        </pc:picChg>
        <pc:picChg chg="add mod topLvl">
          <ac:chgData name="Zhao Xiong" userId="5eba49e5-2895-4cd9-83e8-b3064fe76704" providerId="ADAL" clId="{B606E7B2-EFF5-418A-8639-9F7537C4DA50}" dt="2022-05-15T15:18:49.054" v="2669" actId="165"/>
          <ac:picMkLst>
            <pc:docMk/>
            <pc:sldMk cId="221610829" sldId="268"/>
            <ac:picMk id="11" creationId="{9ED66866-A176-4422-9B01-D106D6AC13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7T16:35:35.709" v="12835" actId="20577"/>
        <pc:sldMkLst>
          <pc:docMk/>
          <pc:sldMk cId="4125219743" sldId="269"/>
        </pc:sldMkLst>
        <pc:spChg chg="add mod">
          <ac:chgData name="Zhao Xiong" userId="5eba49e5-2895-4cd9-83e8-b3064fe76704" providerId="ADAL" clId="{B606E7B2-EFF5-418A-8639-9F7537C4DA50}" dt="2022-05-19T14:03:42.476" v="7944" actId="403"/>
          <ac:spMkLst>
            <pc:docMk/>
            <pc:sldMk cId="4125219743" sldId="269"/>
            <ac:spMk id="2" creationId="{87137C21-2A3B-4D90-BB02-4D8AD3B6EB50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2" creationId="{9D5A5D3E-2905-4E7B-B75D-2512F1933F81}"/>
          </ac:spMkLst>
        </pc:spChg>
        <pc:spChg chg="add mod">
          <ac:chgData name="Zhao Xiong" userId="5eba49e5-2895-4cd9-83e8-b3064fe76704" providerId="ADAL" clId="{B606E7B2-EFF5-418A-8639-9F7537C4DA50}" dt="2022-05-27T16:35:35.709" v="12835" actId="20577"/>
          <ac:spMkLst>
            <pc:docMk/>
            <pc:sldMk cId="4125219743" sldId="269"/>
            <ac:spMk id="3" creationId="{471AD88B-3C30-441F-A347-3392F81E75A7}"/>
          </ac:spMkLst>
        </pc:spChg>
        <pc:spChg chg="del">
          <ac:chgData name="Zhao Xiong" userId="5eba49e5-2895-4cd9-83e8-b3064fe76704" providerId="ADAL" clId="{B606E7B2-EFF5-418A-8639-9F7537C4DA50}" dt="2022-05-15T15:45:59.988" v="2735"/>
          <ac:spMkLst>
            <pc:docMk/>
            <pc:sldMk cId="4125219743" sldId="269"/>
            <ac:spMk id="3" creationId="{648F4AF5-D816-44AD-B8B5-DDA25EC6A4B7}"/>
          </ac:spMkLst>
        </pc:spChg>
        <pc:spChg chg="add del mod">
          <ac:chgData name="Zhao Xiong" userId="5eba49e5-2895-4cd9-83e8-b3064fe76704" providerId="ADAL" clId="{B606E7B2-EFF5-418A-8639-9F7537C4DA50}" dt="2022-05-19T14:58:57.223" v="9476"/>
          <ac:spMkLst>
            <pc:docMk/>
            <pc:sldMk cId="4125219743" sldId="269"/>
            <ac:spMk id="4" creationId="{E3592204-BEB4-49CF-8E6F-EC298095A92F}"/>
          </ac:spMkLst>
        </pc:spChg>
        <pc:spChg chg="add mod">
          <ac:chgData name="Zhao Xiong" userId="5eba49e5-2895-4cd9-83e8-b3064fe76704" providerId="ADAL" clId="{B606E7B2-EFF5-418A-8639-9F7537C4DA50}" dt="2022-05-27T16:30:01.775" v="12137" actId="14100"/>
          <ac:spMkLst>
            <pc:docMk/>
            <pc:sldMk cId="4125219743" sldId="269"/>
            <ac:spMk id="5" creationId="{5949CE9D-48A9-4703-AAC2-3B8A09048459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6" creationId="{C3C99A96-797C-4086-8A3E-ECDAAFCD2771}"/>
          </ac:spMkLst>
        </pc:spChg>
        <pc:spChg chg="add mod">
          <ac:chgData name="Zhao Xiong" userId="5eba49e5-2895-4cd9-83e8-b3064fe76704" providerId="ADAL" clId="{B606E7B2-EFF5-418A-8639-9F7537C4DA50}" dt="2022-05-27T16:28:01.758" v="12066" actId="20577"/>
          <ac:spMkLst>
            <pc:docMk/>
            <pc:sldMk cId="4125219743" sldId="269"/>
            <ac:spMk id="6" creationId="{DCFEFAB7-8B6D-4178-A04C-257B6EFB88E4}"/>
          </ac:spMkLst>
        </pc:spChg>
        <pc:spChg chg="add mod">
          <ac:chgData name="Zhao Xiong" userId="5eba49e5-2895-4cd9-83e8-b3064fe76704" providerId="ADAL" clId="{B606E7B2-EFF5-418A-8639-9F7537C4DA50}" dt="2022-05-19T14:26:04.249" v="8909" actId="571"/>
          <ac:spMkLst>
            <pc:docMk/>
            <pc:sldMk cId="4125219743" sldId="269"/>
            <ac:spMk id="7" creationId="{64C03EE0-4E38-4316-8026-FDCA6B8E8EAC}"/>
          </ac:spMkLst>
        </pc:spChg>
        <pc:graphicFrameChg chg="add del">
          <ac:chgData name="Zhao Xiong" userId="5eba49e5-2895-4cd9-83e8-b3064fe76704" providerId="ADAL" clId="{B606E7B2-EFF5-418A-8639-9F7537C4DA50}" dt="2022-05-19T13:31:57.414" v="6207"/>
          <ac:graphicFrameMkLst>
            <pc:docMk/>
            <pc:sldMk cId="4125219743" sldId="269"/>
            <ac:graphicFrameMk id="4" creationId="{265E4441-9C76-4E14-8151-5A154A27C361}"/>
          </ac:graphicFrameMkLst>
        </pc:graphicFrameChg>
      </pc:sldChg>
      <pc:sldChg chg="addSp delSp modSp add">
        <pc:chgData name="Zhao Xiong" userId="5eba49e5-2895-4cd9-83e8-b3064fe76704" providerId="ADAL" clId="{B606E7B2-EFF5-418A-8639-9F7537C4DA50}" dt="2022-05-18T13:05:09.355" v="3233"/>
        <pc:sldMkLst>
          <pc:docMk/>
          <pc:sldMk cId="1698151061" sldId="270"/>
        </pc:sldMkLst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2" creationId="{DF1B35B2-71AE-4FCE-BB16-9C16E2C8FDBB}"/>
          </ac:spMkLst>
        </pc:spChg>
        <pc:spChg chg="del">
          <ac:chgData name="Zhao Xiong" userId="5eba49e5-2895-4cd9-83e8-b3064fe76704" providerId="ADAL" clId="{B606E7B2-EFF5-418A-8639-9F7537C4DA50}" dt="2022-05-16T15:48:33.868" v="2773" actId="478"/>
          <ac:spMkLst>
            <pc:docMk/>
            <pc:sldMk cId="1698151061" sldId="270"/>
            <ac:spMk id="3" creationId="{ED8BA179-CF36-4570-9C28-CD3EC1F0597A}"/>
          </ac:spMkLst>
        </pc:spChg>
        <pc:spChg chg="add mod">
          <ac:chgData name="Zhao Xiong" userId="5eba49e5-2895-4cd9-83e8-b3064fe76704" providerId="ADAL" clId="{B606E7B2-EFF5-418A-8639-9F7537C4DA50}" dt="2022-05-16T16:44:54.579" v="3115" actId="20577"/>
          <ac:spMkLst>
            <pc:docMk/>
            <pc:sldMk cId="1698151061" sldId="270"/>
            <ac:spMk id="6" creationId="{D84D8726-90CB-49E6-BEE8-69A3A972CCC8}"/>
          </ac:spMkLst>
        </pc:spChg>
        <pc:spChg chg="add del mod">
          <ac:chgData name="Zhao Xiong" userId="5eba49e5-2895-4cd9-83e8-b3064fe76704" providerId="ADAL" clId="{B606E7B2-EFF5-418A-8639-9F7537C4DA50}" dt="2022-05-16T15:51:21.268" v="2821"/>
          <ac:spMkLst>
            <pc:docMk/>
            <pc:sldMk cId="1698151061" sldId="270"/>
            <ac:spMk id="7" creationId="{3C67B670-4742-4334-B6AE-7A05E0CF8EA3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8" creationId="{FCBDBF69-47BD-49AF-8989-D3ED26D4513A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9" creationId="{905C1105-4FE4-49E9-9398-906B4B29ED4E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0" creationId="{AB9D12DE-A411-4F59-A4DF-839C93E6D061}"/>
          </ac:spMkLst>
        </pc:spChg>
        <pc:spChg chg="add mod">
          <ac:chgData name="Zhao Xiong" userId="5eba49e5-2895-4cd9-83e8-b3064fe76704" providerId="ADAL" clId="{B606E7B2-EFF5-418A-8639-9F7537C4DA50}" dt="2022-05-16T16:44:49.697" v="3105" actId="1076"/>
          <ac:spMkLst>
            <pc:docMk/>
            <pc:sldMk cId="1698151061" sldId="270"/>
            <ac:spMk id="11" creationId="{60D07C7C-7298-4369-A2A4-84175236B79F}"/>
          </ac:spMkLst>
        </pc:spChg>
        <pc:picChg chg="add del">
          <ac:chgData name="Zhao Xiong" userId="5eba49e5-2895-4cd9-83e8-b3064fe76704" providerId="ADAL" clId="{B606E7B2-EFF5-418A-8639-9F7537C4DA50}" dt="2022-05-18T13:05:09.355" v="3233"/>
          <ac:picMkLst>
            <pc:docMk/>
            <pc:sldMk cId="1698151061" sldId="270"/>
            <ac:picMk id="2" creationId="{ADB13C92-DC08-45EF-AB5A-61F1B0C5FBDE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4" creationId="{A889259F-C806-4AFC-A900-48CE755292C7}"/>
          </ac:picMkLst>
        </pc:picChg>
        <pc:picChg chg="add mod">
          <ac:chgData name="Zhao Xiong" userId="5eba49e5-2895-4cd9-83e8-b3064fe76704" providerId="ADAL" clId="{B606E7B2-EFF5-418A-8639-9F7537C4DA50}" dt="2022-05-16T16:44:49.697" v="3105" actId="1076"/>
          <ac:picMkLst>
            <pc:docMk/>
            <pc:sldMk cId="1698151061" sldId="270"/>
            <ac:picMk id="5" creationId="{90D69D8F-FC27-487B-9B60-8B118DBE2D2D}"/>
          </ac:picMkLst>
        </pc:picChg>
      </pc:sldChg>
      <pc:sldChg chg="addSp delSp modSp">
        <pc:chgData name="Zhao Xiong" userId="5eba49e5-2895-4cd9-83e8-b3064fe76704" providerId="ADAL" clId="{B606E7B2-EFF5-418A-8639-9F7537C4DA50}" dt="2022-05-18T13:05:13.189" v="3235"/>
        <pc:sldMkLst>
          <pc:docMk/>
          <pc:sldMk cId="422068206" sldId="271"/>
        </pc:sldMkLst>
        <pc:spChg chg="mod">
          <ac:chgData name="Zhao Xiong" userId="5eba49e5-2895-4cd9-83e8-b3064fe76704" providerId="ADAL" clId="{B606E7B2-EFF5-418A-8639-9F7537C4DA50}" dt="2022-05-18T12:01:48.895" v="3196" actId="14100"/>
          <ac:spMkLst>
            <pc:docMk/>
            <pc:sldMk cId="422068206" sldId="271"/>
            <ac:spMk id="6" creationId="{9FAEEF44-D8A9-5807-B422-79C3A5FCA991}"/>
          </ac:spMkLst>
        </pc:spChg>
        <pc:spChg chg="add mod">
          <ac:chgData name="Zhao Xiong" userId="5eba49e5-2895-4cd9-83e8-b3064fe76704" providerId="ADAL" clId="{B606E7B2-EFF5-418A-8639-9F7537C4DA50}" dt="2022-05-18T12:01:45.802" v="3195" actId="14100"/>
          <ac:spMkLst>
            <pc:docMk/>
            <pc:sldMk cId="422068206" sldId="271"/>
            <ac:spMk id="7" creationId="{832D9CAD-3125-40E1-A7E7-BECEFA7EE20C}"/>
          </ac:spMkLst>
        </pc:spChg>
        <pc:spChg chg="add mod">
          <ac:chgData name="Zhao Xiong" userId="5eba49e5-2895-4cd9-83e8-b3064fe76704" providerId="ADAL" clId="{B606E7B2-EFF5-418A-8639-9F7537C4DA50}" dt="2022-05-18T12:02:19.606" v="3231" actId="20577"/>
          <ac:spMkLst>
            <pc:docMk/>
            <pc:sldMk cId="422068206" sldId="271"/>
            <ac:spMk id="8" creationId="{05474BF1-933C-4AA3-A6C9-40414702FF7B}"/>
          </ac:spMkLst>
        </pc:spChg>
        <pc:picChg chg="add mod">
          <ac:chgData name="Zhao Xiong" userId="5eba49e5-2895-4cd9-83e8-b3064fe76704" providerId="ADAL" clId="{B606E7B2-EFF5-418A-8639-9F7537C4DA50}" dt="2022-05-18T12:01:40.295" v="3192" actId="14100"/>
          <ac:picMkLst>
            <pc:docMk/>
            <pc:sldMk cId="422068206" sldId="271"/>
            <ac:picMk id="2" creationId="{71895F8B-3DB7-4574-8C2C-89E8C6F8D4E5}"/>
          </ac:picMkLst>
        </pc:picChg>
        <pc:picChg chg="add mod">
          <ac:chgData name="Zhao Xiong" userId="5eba49e5-2895-4cd9-83e8-b3064fe76704" providerId="ADAL" clId="{B606E7B2-EFF5-418A-8639-9F7537C4DA50}" dt="2022-05-18T12:01:41.615" v="3193" actId="1076"/>
          <ac:picMkLst>
            <pc:docMk/>
            <pc:sldMk cId="422068206" sldId="271"/>
            <ac:picMk id="3" creationId="{FBEB2A93-79A4-4B47-9B31-444DA377E107}"/>
          </ac:picMkLst>
        </pc:picChg>
        <pc:picChg chg="add del">
          <ac:chgData name="Zhao Xiong" userId="5eba49e5-2895-4cd9-83e8-b3064fe76704" providerId="ADAL" clId="{B606E7B2-EFF5-418A-8639-9F7537C4DA50}" dt="2022-05-18T13:05:13.189" v="3235"/>
          <ac:picMkLst>
            <pc:docMk/>
            <pc:sldMk cId="422068206" sldId="271"/>
            <ac:picMk id="9" creationId="{3C249507-55BC-47E8-A4AA-64722CFDC657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29.086" v="11266"/>
        <pc:sldMkLst>
          <pc:docMk/>
          <pc:sldMk cId="3841447951" sldId="272"/>
        </pc:sldMkLst>
        <pc:spChg chg="del">
          <ac:chgData name="Zhao Xiong" userId="5eba49e5-2895-4cd9-83e8-b3064fe76704" providerId="ADAL" clId="{B606E7B2-EFF5-418A-8639-9F7537C4DA50}" dt="2022-05-18T13:05:16.974" v="3239" actId="478"/>
          <ac:spMkLst>
            <pc:docMk/>
            <pc:sldMk cId="3841447951" sldId="272"/>
            <ac:spMk id="2" creationId="{FE6EEEB4-105E-4F90-9513-54649F013305}"/>
          </ac:spMkLst>
        </pc:spChg>
        <pc:spChg chg="del">
          <ac:chgData name="Zhao Xiong" userId="5eba49e5-2895-4cd9-83e8-b3064fe76704" providerId="ADAL" clId="{B606E7B2-EFF5-418A-8639-9F7537C4DA50}" dt="2022-05-18T13:05:17.814" v="3240" actId="478"/>
          <ac:spMkLst>
            <pc:docMk/>
            <pc:sldMk cId="3841447951" sldId="272"/>
            <ac:spMk id="3" creationId="{B50A2E20-B392-4F77-ABFB-0721EEC0CC79}"/>
          </ac:spMkLst>
        </pc:spChg>
        <pc:spChg chg="add mod">
          <ac:chgData name="Zhao Xiong" userId="5eba49e5-2895-4cd9-83e8-b3064fe76704" providerId="ADAL" clId="{B606E7B2-EFF5-418A-8639-9F7537C4DA50}" dt="2022-05-18T13:05:55.190" v="3341" actId="20577"/>
          <ac:spMkLst>
            <pc:docMk/>
            <pc:sldMk cId="3841447951" sldId="272"/>
            <ac:spMk id="6" creationId="{EEE3435B-843F-4AEE-80B3-F1F68C324391}"/>
          </ac:spMkLst>
        </pc:spChg>
        <pc:picChg chg="add del">
          <ac:chgData name="Zhao Xiong" userId="5eba49e5-2895-4cd9-83e8-b3064fe76704" providerId="ADAL" clId="{B606E7B2-EFF5-418A-8639-9F7537C4DA50}" dt="2022-05-18T13:05:15.560" v="3238"/>
          <ac:picMkLst>
            <pc:docMk/>
            <pc:sldMk cId="3841447951" sldId="272"/>
            <ac:picMk id="4" creationId="{239C159C-69D5-4817-8184-82B7A92D3945}"/>
          </ac:picMkLst>
        </pc:picChg>
        <pc:picChg chg="add mod">
          <ac:chgData name="Zhao Xiong" userId="5eba49e5-2895-4cd9-83e8-b3064fe76704" providerId="ADAL" clId="{B606E7B2-EFF5-418A-8639-9F7537C4DA50}" dt="2022-05-20T13:10:57.226" v="9970" actId="1076"/>
          <ac:picMkLst>
            <pc:docMk/>
            <pc:sldMk cId="3841447951" sldId="272"/>
            <ac:picMk id="5" creationId="{AFE9CAA6-BF7E-469A-A974-23ABAD91CE1F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19T14:49:16.331" v="9159"/>
        <pc:sldMkLst>
          <pc:docMk/>
          <pc:sldMk cId="4192141584" sldId="273"/>
        </pc:sldMkLst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2" creationId="{C4D673FB-86F2-4721-8CF6-7CE16671C19E}"/>
          </ac:spMkLst>
        </pc:spChg>
        <pc:spChg chg="del">
          <ac:chgData name="Zhao Xiong" userId="5eba49e5-2895-4cd9-83e8-b3064fe76704" providerId="ADAL" clId="{B606E7B2-EFF5-418A-8639-9F7537C4DA50}" dt="2022-05-19T13:03:41.864" v="3344" actId="478"/>
          <ac:spMkLst>
            <pc:docMk/>
            <pc:sldMk cId="4192141584" sldId="273"/>
            <ac:spMk id="3" creationId="{D20CC676-CBE1-4278-B441-5D1F7A011236}"/>
          </ac:spMkLst>
        </pc:spChg>
        <pc:picChg chg="add mod">
          <ac:chgData name="Zhao Xiong" userId="5eba49e5-2895-4cd9-83e8-b3064fe76704" providerId="ADAL" clId="{B606E7B2-EFF5-418A-8639-9F7537C4DA50}" dt="2022-05-19T13:03:46.004" v="3345"/>
          <ac:picMkLst>
            <pc:docMk/>
            <pc:sldMk cId="4192141584" sldId="273"/>
            <ac:picMk id="5" creationId="{99E6A7F2-FA24-4958-B6F9-CF8435D036B2}"/>
          </ac:picMkLst>
        </pc:picChg>
      </pc:sldChg>
      <pc:sldChg chg="addSp delSp modSp add ord">
        <pc:chgData name="Zhao Xiong" userId="5eba49e5-2895-4cd9-83e8-b3064fe76704" providerId="ADAL" clId="{B606E7B2-EFF5-418A-8639-9F7537C4DA50}" dt="2022-06-10T13:55:19.578" v="13157" actId="1036"/>
        <pc:sldMkLst>
          <pc:docMk/>
          <pc:sldMk cId="1647779813" sldId="274"/>
        </pc:sldMkLst>
        <pc:spChg chg="add mod">
          <ac:chgData name="Zhao Xiong" userId="5eba49e5-2895-4cd9-83e8-b3064fe76704" providerId="ADAL" clId="{B606E7B2-EFF5-418A-8639-9F7537C4DA50}" dt="2022-05-27T12:49:48.421" v="11920" actId="404"/>
          <ac:spMkLst>
            <pc:docMk/>
            <pc:sldMk cId="1647779813" sldId="274"/>
            <ac:spMk id="3" creationId="{055F6A25-0466-4CF1-BE20-5089E35ACC3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6" creationId="{7AD60870-9A30-4876-9016-B43131D17153}"/>
          </ac:spMkLst>
        </pc:spChg>
        <pc:spChg chg="add mod">
          <ac:chgData name="Zhao Xiong" userId="5eba49e5-2895-4cd9-83e8-b3064fe76704" providerId="ADAL" clId="{B606E7B2-EFF5-418A-8639-9F7537C4DA50}" dt="2022-06-10T13:55:19.578" v="13157" actId="1036"/>
          <ac:spMkLst>
            <pc:docMk/>
            <pc:sldMk cId="1647779813" sldId="274"/>
            <ac:spMk id="7" creationId="{943C1D6E-80E5-4EDB-90EE-5E3BFA16D938}"/>
          </ac:spMkLst>
        </pc:spChg>
        <pc:spChg chg="add del">
          <ac:chgData name="Zhao Xiong" userId="5eba49e5-2895-4cd9-83e8-b3064fe76704" providerId="ADAL" clId="{B606E7B2-EFF5-418A-8639-9F7537C4DA50}" dt="2022-06-10T13:40:24.460" v="12859"/>
          <ac:spMkLst>
            <pc:docMk/>
            <pc:sldMk cId="1647779813" sldId="274"/>
            <ac:spMk id="8" creationId="{090D6B53-A05B-4291-A153-2F4659E498ED}"/>
          </ac:spMkLst>
        </pc:spChg>
        <pc:picChg chg="add del mod modCrop">
          <ac:chgData name="Zhao Xiong" userId="5eba49e5-2895-4cd9-83e8-b3064fe76704" providerId="ADAL" clId="{B606E7B2-EFF5-418A-8639-9F7537C4DA50}" dt="2022-05-27T12:32:45.332" v="11781" actId="478"/>
          <ac:picMkLst>
            <pc:docMk/>
            <pc:sldMk cId="1647779813" sldId="274"/>
            <ac:picMk id="2" creationId="{43A20E14-3383-47DB-8F62-975C303DBAAF}"/>
          </ac:picMkLst>
        </pc:picChg>
        <pc:picChg chg="add mod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4" creationId="{D9CC8378-BAA4-46C9-8B9D-41B8F1C051E5}"/>
          </ac:picMkLst>
        </pc:picChg>
        <pc:picChg chg="add mod modCrop">
          <ac:chgData name="Zhao Xiong" userId="5eba49e5-2895-4cd9-83e8-b3064fe76704" providerId="ADAL" clId="{B606E7B2-EFF5-418A-8639-9F7537C4DA50}" dt="2022-06-10T13:55:02.727" v="13146" actId="1076"/>
          <ac:picMkLst>
            <pc:docMk/>
            <pc:sldMk cId="1647779813" sldId="274"/>
            <ac:picMk id="5" creationId="{3C4DFD63-8CE2-430B-9460-FBB98166AB9A}"/>
          </ac:picMkLst>
        </pc:picChg>
      </pc:sldChg>
      <pc:sldChg chg="addSp delSp modSp add ord">
        <pc:chgData name="Zhao Xiong" userId="5eba49e5-2895-4cd9-83e8-b3064fe76704" providerId="ADAL" clId="{B606E7B2-EFF5-418A-8639-9F7537C4DA50}" dt="2022-05-26T17:33:37.293" v="11268"/>
        <pc:sldMkLst>
          <pc:docMk/>
          <pc:sldMk cId="842150243" sldId="275"/>
        </pc:sldMkLst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2" creationId="{31F7D7B2-07BF-4A32-B564-40E14D672179}"/>
          </ac:spMkLst>
        </pc:spChg>
        <pc:spChg chg="del">
          <ac:chgData name="Zhao Xiong" userId="5eba49e5-2895-4cd9-83e8-b3064fe76704" providerId="ADAL" clId="{B606E7B2-EFF5-418A-8639-9F7537C4DA50}" dt="2022-05-19T14:49:53.780" v="9161" actId="478"/>
          <ac:spMkLst>
            <pc:docMk/>
            <pc:sldMk cId="842150243" sldId="275"/>
            <ac:spMk id="3" creationId="{8B218EB1-C94C-4E73-82E1-42C8C5EE14E9}"/>
          </ac:spMkLst>
        </pc:spChg>
        <pc:spChg chg="add mod">
          <ac:chgData name="Zhao Xiong" userId="5eba49e5-2895-4cd9-83e8-b3064fe76704" providerId="ADAL" clId="{B606E7B2-EFF5-418A-8639-9F7537C4DA50}" dt="2022-05-19T14:50:08.723" v="9201" actId="20577"/>
          <ac:spMkLst>
            <pc:docMk/>
            <pc:sldMk cId="842150243" sldId="275"/>
            <ac:spMk id="4" creationId="{327B066D-B21D-4911-AF52-D1403D359AAD}"/>
          </ac:spMkLst>
        </pc:spChg>
        <pc:spChg chg="add mod">
          <ac:chgData name="Zhao Xiong" userId="5eba49e5-2895-4cd9-83e8-b3064fe76704" providerId="ADAL" clId="{B606E7B2-EFF5-418A-8639-9F7537C4DA50}" dt="2022-05-19T15:42:30.002" v="9705" actId="20577"/>
          <ac:spMkLst>
            <pc:docMk/>
            <pc:sldMk cId="842150243" sldId="275"/>
            <ac:spMk id="5" creationId="{6F4D977B-615E-41A0-9D4F-CD40BC4ECCA4}"/>
          </ac:spMkLst>
        </pc:spChg>
        <pc:spChg chg="add del mod">
          <ac:chgData name="Zhao Xiong" userId="5eba49e5-2895-4cd9-83e8-b3064fe76704" providerId="ADAL" clId="{B606E7B2-EFF5-418A-8639-9F7537C4DA50}" dt="2022-05-19T15:36:06.529" v="9673" actId="478"/>
          <ac:spMkLst>
            <pc:docMk/>
            <pc:sldMk cId="842150243" sldId="275"/>
            <ac:spMk id="7" creationId="{099D0BEB-F060-4B7C-BBD6-D3D4A94A77D3}"/>
          </ac:spMkLst>
        </pc:spChg>
        <pc:spChg chg="add del mod">
          <ac:chgData name="Zhao Xiong" userId="5eba49e5-2895-4cd9-83e8-b3064fe76704" providerId="ADAL" clId="{B606E7B2-EFF5-418A-8639-9F7537C4DA50}" dt="2022-05-19T15:36:05.334" v="9672" actId="478"/>
          <ac:spMkLst>
            <pc:docMk/>
            <pc:sldMk cId="842150243" sldId="275"/>
            <ac:spMk id="9" creationId="{9069F127-D118-4DD4-B46E-CFF933616564}"/>
          </ac:spMkLst>
        </pc:spChg>
        <pc:spChg chg="add mod">
          <ac:chgData name="Zhao Xiong" userId="5eba49e5-2895-4cd9-83e8-b3064fe76704" providerId="ADAL" clId="{B606E7B2-EFF5-418A-8639-9F7537C4DA50}" dt="2022-05-19T15:42:30.768" v="9706" actId="20577"/>
          <ac:spMkLst>
            <pc:docMk/>
            <pc:sldMk cId="842150243" sldId="275"/>
            <ac:spMk id="10" creationId="{A29BC89C-7380-4DAC-B053-8BC2AC9B7D18}"/>
          </ac:spMkLst>
        </pc:spChg>
        <pc:spChg chg="add mod">
          <ac:chgData name="Zhao Xiong" userId="5eba49e5-2895-4cd9-83e8-b3064fe76704" providerId="ADAL" clId="{B606E7B2-EFF5-418A-8639-9F7537C4DA50}" dt="2022-05-19T15:47:15.938" v="9966" actId="20577"/>
          <ac:spMkLst>
            <pc:docMk/>
            <pc:sldMk cId="842150243" sldId="275"/>
            <ac:spMk id="12" creationId="{C331A33F-BB94-4D46-BABC-48A3FE8AC753}"/>
          </ac:spMkLst>
        </pc:spChg>
        <pc:spChg chg="add mod">
          <ac:chgData name="Zhao Xiong" userId="5eba49e5-2895-4cd9-83e8-b3064fe76704" providerId="ADAL" clId="{B606E7B2-EFF5-418A-8639-9F7537C4DA50}" dt="2022-05-19T15:43:18.079" v="9964" actId="1076"/>
          <ac:spMkLst>
            <pc:docMk/>
            <pc:sldMk cId="842150243" sldId="275"/>
            <ac:spMk id="13" creationId="{F5B0AF2A-C591-40C9-AB95-DC636B67E369}"/>
          </ac:spMkLst>
        </pc:spChg>
        <pc:picChg chg="add mod modCrop">
          <ac:chgData name="Zhao Xiong" userId="5eba49e5-2895-4cd9-83e8-b3064fe76704" providerId="ADAL" clId="{B606E7B2-EFF5-418A-8639-9F7537C4DA50}" dt="2022-05-19T15:23:19.152" v="9637" actId="14100"/>
          <ac:picMkLst>
            <pc:docMk/>
            <pc:sldMk cId="842150243" sldId="275"/>
            <ac:picMk id="2" creationId="{7AF2B0FD-0BF1-43E4-ADCE-ED04868FD930}"/>
          </ac:picMkLst>
        </pc:picChg>
        <pc:picChg chg="add mod modCrop">
          <ac:chgData name="Zhao Xiong" userId="5eba49e5-2895-4cd9-83e8-b3064fe76704" providerId="ADAL" clId="{B606E7B2-EFF5-418A-8639-9F7537C4DA50}" dt="2022-05-19T15:36:33.783" v="9690" actId="732"/>
          <ac:picMkLst>
            <pc:docMk/>
            <pc:sldMk cId="842150243" sldId="275"/>
            <ac:picMk id="3" creationId="{3028EAD8-2EEB-4838-8CA3-5DD5FAC0D37B}"/>
          </ac:picMkLst>
        </pc:picChg>
        <pc:picChg chg="add del mod">
          <ac:chgData name="Zhao Xiong" userId="5eba49e5-2895-4cd9-83e8-b3064fe76704" providerId="ADAL" clId="{B606E7B2-EFF5-418A-8639-9F7537C4DA50}" dt="2022-05-19T15:36:06.529" v="9673" actId="478"/>
          <ac:picMkLst>
            <pc:docMk/>
            <pc:sldMk cId="842150243" sldId="275"/>
            <ac:picMk id="6" creationId="{F4A3776E-E3B1-45E4-B5EC-85DE67CDB1E6}"/>
          </ac:picMkLst>
        </pc:picChg>
        <pc:picChg chg="add del mod">
          <ac:chgData name="Zhao Xiong" userId="5eba49e5-2895-4cd9-83e8-b3064fe76704" providerId="ADAL" clId="{B606E7B2-EFF5-418A-8639-9F7537C4DA50}" dt="2022-05-19T15:36:05.334" v="9672" actId="478"/>
          <ac:picMkLst>
            <pc:docMk/>
            <pc:sldMk cId="842150243" sldId="275"/>
            <ac:picMk id="8" creationId="{BA177718-7543-4F54-9523-173DB128BA1E}"/>
          </ac:picMkLst>
        </pc:picChg>
        <pc:picChg chg="add del">
          <ac:chgData name="Zhao Xiong" userId="5eba49e5-2895-4cd9-83e8-b3064fe76704" providerId="ADAL" clId="{B606E7B2-EFF5-418A-8639-9F7537C4DA50}" dt="2022-05-19T15:25:17.444" v="9662"/>
          <ac:picMkLst>
            <pc:docMk/>
            <pc:sldMk cId="842150243" sldId="275"/>
            <ac:picMk id="11" creationId="{1B21EF77-4B19-4EF5-802C-6A059DBD091B}"/>
          </ac:picMkLst>
        </pc:picChg>
        <pc:picChg chg="add mod">
          <ac:chgData name="Zhao Xiong" userId="5eba49e5-2895-4cd9-83e8-b3064fe76704" providerId="ADAL" clId="{B606E7B2-EFF5-418A-8639-9F7537C4DA50}" dt="2022-05-19T15:36:38.880" v="9693" actId="14100"/>
          <ac:picMkLst>
            <pc:docMk/>
            <pc:sldMk cId="842150243" sldId="275"/>
            <ac:picMk id="11" creationId="{683F6D36-64CE-4660-A2EB-E0C24B880E3A}"/>
          </ac:picMkLst>
        </pc:picChg>
      </pc:sldChg>
      <pc:sldChg chg="addSp delSp modSp add">
        <pc:chgData name="Zhao Xiong" userId="5eba49e5-2895-4cd9-83e8-b3064fe76704" providerId="ADAL" clId="{B606E7B2-EFF5-418A-8639-9F7537C4DA50}" dt="2022-05-21T16:37:57.115" v="10442" actId="20577"/>
        <pc:sldMkLst>
          <pc:docMk/>
          <pc:sldMk cId="3437013850" sldId="276"/>
        </pc:sldMkLst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2" creationId="{DC91CC11-112B-4FA2-B39F-72D236478E09}"/>
          </ac:spMkLst>
        </pc:spChg>
        <pc:spChg chg="del">
          <ac:chgData name="Zhao Xiong" userId="5eba49e5-2895-4cd9-83e8-b3064fe76704" providerId="ADAL" clId="{B606E7B2-EFF5-418A-8639-9F7537C4DA50}" dt="2022-05-20T13:10:49.387" v="9969"/>
          <ac:spMkLst>
            <pc:docMk/>
            <pc:sldMk cId="3437013850" sldId="276"/>
            <ac:spMk id="3" creationId="{48C1BC5F-4C2F-4EAD-88D5-B3C09D69A9BA}"/>
          </ac:spMkLst>
        </pc:spChg>
        <pc:spChg chg="add mod">
          <ac:chgData name="Zhao Xiong" userId="5eba49e5-2895-4cd9-83e8-b3064fe76704" providerId="ADAL" clId="{B606E7B2-EFF5-418A-8639-9F7537C4DA50}" dt="2022-05-20T18:40:19.540" v="10429" actId="1035"/>
          <ac:spMkLst>
            <pc:docMk/>
            <pc:sldMk cId="3437013850" sldId="276"/>
            <ac:spMk id="5" creationId="{88E36227-E7DB-4F39-ACA1-3C41AEE2947D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7" creationId="{0CF441AD-D24D-4DB7-AEB5-38E1E010AFD5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8" creationId="{ED6BCD35-3DAF-4E69-8AF9-5A640F488A10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0" creationId="{ED9A69E3-2193-49D6-B04E-55DE49B5B412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2" creationId="{6746BBF7-8D3C-4C17-A476-A595D7A49376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4" creationId="{D5480878-0678-410F-BCC1-F5B63A76A117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6" creationId="{97F992BA-0046-414B-B242-326C8F979013}"/>
          </ac:spMkLst>
        </pc:spChg>
        <pc:spChg chg="add mod">
          <ac:chgData name="Zhao Xiong" userId="5eba49e5-2895-4cd9-83e8-b3064fe76704" providerId="ADAL" clId="{B606E7B2-EFF5-418A-8639-9F7537C4DA50}" dt="2022-05-20T18:38:26.274" v="10425" actId="1037"/>
          <ac:spMkLst>
            <pc:docMk/>
            <pc:sldMk cId="3437013850" sldId="276"/>
            <ac:spMk id="18" creationId="{5FC2BB98-7DC2-4080-AF7B-229F70465EB4}"/>
          </ac:spMkLst>
        </pc:spChg>
        <pc:spChg chg="add mod">
          <ac:chgData name="Zhao Xiong" userId="5eba49e5-2895-4cd9-83e8-b3064fe76704" providerId="ADAL" clId="{B606E7B2-EFF5-418A-8639-9F7537C4DA50}" dt="2022-05-21T16:37:57.115" v="10442" actId="20577"/>
          <ac:spMkLst>
            <pc:docMk/>
            <pc:sldMk cId="3437013850" sldId="276"/>
            <ac:spMk id="19" creationId="{35182448-AD81-432E-9D5C-F58591C61A82}"/>
          </ac:spMkLst>
        </pc:spChg>
        <pc:picChg chg="add mod">
          <ac:chgData name="Zhao Xiong" userId="5eba49e5-2895-4cd9-83e8-b3064fe76704" providerId="ADAL" clId="{B606E7B2-EFF5-418A-8639-9F7537C4DA50}" dt="2022-05-21T16:37:39.236" v="10434" actId="14100"/>
          <ac:picMkLst>
            <pc:docMk/>
            <pc:sldMk cId="3437013850" sldId="276"/>
            <ac:picMk id="2" creationId="{2461382E-AE62-44E5-AC21-DFDC52804B7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4" creationId="{3DBA9D61-A95D-461A-A8E5-C9C131D9B99D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6" creationId="{264A1250-9FAF-417F-9922-67D074A60200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9" creationId="{A37946B2-A8C3-4601-B813-875BED881A5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1" creationId="{4F6C404D-301E-4B24-8CA7-E9A4DBC23318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3" creationId="{E53B9E04-3100-424F-9637-BCC0329948FE}"/>
          </ac:picMkLst>
        </pc:picChg>
        <pc:picChg chg="add mod">
          <ac:chgData name="Zhao Xiong" userId="5eba49e5-2895-4cd9-83e8-b3064fe76704" providerId="ADAL" clId="{B606E7B2-EFF5-418A-8639-9F7537C4DA50}" dt="2022-05-20T18:38:26.274" v="10425" actId="1037"/>
          <ac:picMkLst>
            <pc:docMk/>
            <pc:sldMk cId="3437013850" sldId="276"/>
            <ac:picMk id="15" creationId="{E8060267-3272-48B2-A214-4E255690E64B}"/>
          </ac:picMkLst>
        </pc:picChg>
        <pc:picChg chg="add mod">
          <ac:chgData name="Zhao Xiong" userId="5eba49e5-2895-4cd9-83e8-b3064fe76704" providerId="ADAL" clId="{B606E7B2-EFF5-418A-8639-9F7537C4DA50}" dt="2022-05-20T18:39:37.665" v="10426" actId="14100"/>
          <ac:picMkLst>
            <pc:docMk/>
            <pc:sldMk cId="3437013850" sldId="276"/>
            <ac:picMk id="17" creationId="{B53F4381-24FF-4F8C-9263-30F4CA20AE5A}"/>
          </ac:picMkLst>
        </pc:picChg>
      </pc:sldChg>
      <pc:sldChg chg="addSp delSp modSp add">
        <pc:chgData name="Zhao Xiong" userId="5eba49e5-2895-4cd9-83e8-b3064fe76704" providerId="ADAL" clId="{B606E7B2-EFF5-418A-8639-9F7537C4DA50}" dt="2022-05-28T13:13:56.045" v="12849" actId="1037"/>
        <pc:sldMkLst>
          <pc:docMk/>
          <pc:sldMk cId="488936307" sldId="277"/>
        </pc:sldMkLst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2" creationId="{8591231F-CE81-45B6-8CE9-2A378F126B13}"/>
          </ac:spMkLst>
        </pc:spChg>
        <pc:spChg chg="del">
          <ac:chgData name="Zhao Xiong" userId="5eba49e5-2895-4cd9-83e8-b3064fe76704" providerId="ADAL" clId="{B606E7B2-EFF5-418A-8639-9F7537C4DA50}" dt="2022-05-26T13:09:58.297" v="10444" actId="478"/>
          <ac:spMkLst>
            <pc:docMk/>
            <pc:sldMk cId="488936307" sldId="277"/>
            <ac:spMk id="3" creationId="{DCF90029-BF6E-49B6-978D-21358CB4771A}"/>
          </ac:spMkLst>
        </pc:spChg>
        <pc:spChg chg="add mod">
          <ac:chgData name="Zhao Xiong" userId="5eba49e5-2895-4cd9-83e8-b3064fe76704" providerId="ADAL" clId="{B606E7B2-EFF5-418A-8639-9F7537C4DA50}" dt="2022-05-28T13:10:05.598" v="12836"/>
          <ac:spMkLst>
            <pc:docMk/>
            <pc:sldMk cId="488936307" sldId="277"/>
            <ac:spMk id="4" creationId="{C91C1337-10B3-4EBA-AA88-A19AFA920006}"/>
          </ac:spMkLst>
        </pc:spChg>
        <pc:spChg chg="add mod topLvl">
          <ac:chgData name="Zhao Xiong" userId="5eba49e5-2895-4cd9-83e8-b3064fe76704" providerId="ADAL" clId="{B606E7B2-EFF5-418A-8639-9F7537C4DA50}" dt="2022-05-26T14:36:54.227" v="11016" actId="1035"/>
          <ac:spMkLst>
            <pc:docMk/>
            <pc:sldMk cId="488936307" sldId="277"/>
            <ac:spMk id="8" creationId="{A1060072-1F98-4C29-BED5-FC1AB896BE0C}"/>
          </ac:spMkLst>
        </pc:spChg>
        <pc:spChg chg="add mod topLvl">
          <ac:chgData name="Zhao Xiong" userId="5eba49e5-2895-4cd9-83e8-b3064fe76704" providerId="ADAL" clId="{B606E7B2-EFF5-418A-8639-9F7537C4DA50}" dt="2022-05-26T14:36:48.812" v="10984" actId="165"/>
          <ac:spMkLst>
            <pc:docMk/>
            <pc:sldMk cId="488936307" sldId="277"/>
            <ac:spMk id="9" creationId="{742E45F5-E8A1-47D7-AA77-1C69E205CCF8}"/>
          </ac:spMkLst>
        </pc:spChg>
        <pc:spChg chg="add mod">
          <ac:chgData name="Zhao Xiong" userId="5eba49e5-2895-4cd9-83e8-b3064fe76704" providerId="ADAL" clId="{B606E7B2-EFF5-418A-8639-9F7537C4DA50}" dt="2022-05-26T14:36:59.739" v="11017" actId="1076"/>
          <ac:spMkLst>
            <pc:docMk/>
            <pc:sldMk cId="488936307" sldId="277"/>
            <ac:spMk id="10" creationId="{963C75F1-AF78-4BF4-A79B-39A23BA5A1D5}"/>
          </ac:spMkLst>
        </pc:spChg>
        <pc:spChg chg="add mod">
          <ac:chgData name="Zhao Xiong" userId="5eba49e5-2895-4cd9-83e8-b3064fe76704" providerId="ADAL" clId="{B606E7B2-EFF5-418A-8639-9F7537C4DA50}" dt="2022-05-26T16:09:02.515" v="11265" actId="5793"/>
          <ac:spMkLst>
            <pc:docMk/>
            <pc:sldMk cId="488936307" sldId="277"/>
            <ac:spMk id="14" creationId="{B8AD830E-14FC-44AB-B60B-3C47B3B54690}"/>
          </ac:spMkLst>
        </pc:spChg>
        <pc:spChg chg="add del mod">
          <ac:chgData name="Zhao Xiong" userId="5eba49e5-2895-4cd9-83e8-b3064fe76704" providerId="ADAL" clId="{B606E7B2-EFF5-418A-8639-9F7537C4DA50}" dt="2022-05-27T12:26:02.352" v="11564" actId="478"/>
          <ac:spMkLst>
            <pc:docMk/>
            <pc:sldMk cId="488936307" sldId="277"/>
            <ac:spMk id="16" creationId="{BBEBB754-045A-42EE-AA9B-65D3ED829172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8" creationId="{B4BB9277-2934-48A0-ADB8-CB80E7EEB020}"/>
          </ac:spMkLst>
        </pc:spChg>
        <pc:spChg chg="add mod">
          <ac:chgData name="Zhao Xiong" userId="5eba49e5-2895-4cd9-83e8-b3064fe76704" providerId="ADAL" clId="{B606E7B2-EFF5-418A-8639-9F7537C4DA50}" dt="2022-05-28T13:13:56.045" v="12849" actId="1037"/>
          <ac:spMkLst>
            <pc:docMk/>
            <pc:sldMk cId="488936307" sldId="277"/>
            <ac:spMk id="19" creationId="{D50DC477-A3B7-4E02-9EE6-B8F1DB23EE6E}"/>
          </ac:spMkLst>
        </pc:spChg>
        <pc:spChg chg="add mod">
          <ac:chgData name="Zhao Xiong" userId="5eba49e5-2895-4cd9-83e8-b3064fe76704" providerId="ADAL" clId="{B606E7B2-EFF5-418A-8639-9F7537C4DA50}" dt="2022-05-28T13:13:48.633" v="12840" actId="14100"/>
          <ac:spMkLst>
            <pc:docMk/>
            <pc:sldMk cId="488936307" sldId="277"/>
            <ac:spMk id="23" creationId="{0284FBB9-D735-4E75-A921-A60AD18F3D20}"/>
          </ac:spMkLst>
        </pc:spChg>
        <pc:spChg chg="add mod">
          <ac:chgData name="Zhao Xiong" userId="5eba49e5-2895-4cd9-83e8-b3064fe76704" providerId="ADAL" clId="{B606E7B2-EFF5-418A-8639-9F7537C4DA50}" dt="2022-05-28T13:13:35.673" v="12837" actId="1076"/>
          <ac:spMkLst>
            <pc:docMk/>
            <pc:sldMk cId="488936307" sldId="277"/>
            <ac:spMk id="24" creationId="{07D464BB-C1F6-4809-BC86-77FD8119B12D}"/>
          </ac:spMkLst>
        </pc:spChg>
        <pc:grpChg chg="add del mod">
          <ac:chgData name="Zhao Xiong" userId="5eba49e5-2895-4cd9-83e8-b3064fe76704" providerId="ADAL" clId="{B606E7B2-EFF5-418A-8639-9F7537C4DA50}" dt="2022-05-26T14:35:50.486" v="10935" actId="165"/>
          <ac:grpSpMkLst>
            <pc:docMk/>
            <pc:sldMk cId="488936307" sldId="277"/>
            <ac:grpSpMk id="17" creationId="{4785F734-ADFE-457A-87C4-6002FFF9D847}"/>
          </ac:grpSpMkLst>
        </pc:grpChg>
        <pc:grpChg chg="add del mod">
          <ac:chgData name="Zhao Xiong" userId="5eba49e5-2895-4cd9-83e8-b3064fe76704" providerId="ADAL" clId="{B606E7B2-EFF5-418A-8639-9F7537C4DA50}" dt="2022-05-26T14:36:12.918" v="10945" actId="165"/>
          <ac:grpSpMkLst>
            <pc:docMk/>
            <pc:sldMk cId="488936307" sldId="277"/>
            <ac:grpSpMk id="18" creationId="{CE07B7B2-AEC7-4971-A7A5-E902CB4B07C2}"/>
          </ac:grpSpMkLst>
        </pc:grpChg>
        <pc:grpChg chg="add del mod">
          <ac:chgData name="Zhao Xiong" userId="5eba49e5-2895-4cd9-83e8-b3064fe76704" providerId="ADAL" clId="{B606E7B2-EFF5-418A-8639-9F7537C4DA50}" dt="2022-05-26T14:36:48.812" v="10984" actId="165"/>
          <ac:grpSpMkLst>
            <pc:docMk/>
            <pc:sldMk cId="488936307" sldId="277"/>
            <ac:grpSpMk id="19" creationId="{DB37B350-C096-4FE8-852A-62DB2914009E}"/>
          </ac:grpSpMkLst>
        </pc:grpChg>
        <pc:picChg chg="add mod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" creationId="{9AAAA310-4DDF-402D-AFB9-45D7B92874A1}"/>
          </ac:picMkLst>
        </pc:picChg>
        <pc:picChg chg="add del mod">
          <ac:chgData name="Zhao Xiong" userId="5eba49e5-2895-4cd9-83e8-b3064fe76704" providerId="ADAL" clId="{B606E7B2-EFF5-418A-8639-9F7537C4DA50}" dt="2022-05-26T15:53:36.519" v="11060" actId="478"/>
          <ac:picMkLst>
            <pc:docMk/>
            <pc:sldMk cId="488936307" sldId="277"/>
            <ac:picMk id="2" creationId="{E9384FDA-9C70-411E-AF0F-85239AFC3D4E}"/>
          </ac:picMkLst>
        </pc:picChg>
        <pc:picChg chg="add del mod">
          <ac:chgData name="Zhao Xiong" userId="5eba49e5-2895-4cd9-83e8-b3064fe76704" providerId="ADAL" clId="{B606E7B2-EFF5-418A-8639-9F7537C4DA50}" dt="2022-05-26T16:05:01.985" v="11159" actId="478"/>
          <ac:picMkLst>
            <pc:docMk/>
            <pc:sldMk cId="488936307" sldId="277"/>
            <ac:picMk id="3" creationId="{3523A306-BA48-44C6-A0C2-CAAC4A915B58}"/>
          </ac:picMkLst>
        </pc:picChg>
        <pc:picChg chg="add mod">
          <ac:chgData name="Zhao Xiong" userId="5eba49e5-2895-4cd9-83e8-b3064fe76704" providerId="ADAL" clId="{B606E7B2-EFF5-418A-8639-9F7537C4DA50}" dt="2022-05-27T12:26:44.411" v="11690" actId="14100"/>
          <ac:picMkLst>
            <pc:docMk/>
            <pc:sldMk cId="488936307" sldId="277"/>
            <ac:picMk id="3" creationId="{4ED5EF45-248E-46CA-803A-BA5C9EECDD3B}"/>
          </ac:picMkLst>
        </pc:picChg>
        <pc:picChg chg="add mod topLvl">
          <ac:chgData name="Zhao Xiong" userId="5eba49e5-2895-4cd9-83e8-b3064fe76704" providerId="ADAL" clId="{B606E7B2-EFF5-418A-8639-9F7537C4DA50}" dt="2022-05-26T14:36:54.227" v="11016" actId="1035"/>
          <ac:picMkLst>
            <pc:docMk/>
            <pc:sldMk cId="488936307" sldId="277"/>
            <ac:picMk id="5" creationId="{A1C27B8B-4630-41D8-90DE-6689EB111F56}"/>
          </ac:picMkLst>
        </pc:picChg>
        <pc:picChg chg="add mod topLvl">
          <ac:chgData name="Zhao Xiong" userId="5eba49e5-2895-4cd9-83e8-b3064fe76704" providerId="ADAL" clId="{B606E7B2-EFF5-418A-8639-9F7537C4DA50}" dt="2022-05-26T14:36:48.812" v="10984" actId="165"/>
          <ac:picMkLst>
            <pc:docMk/>
            <pc:sldMk cId="488936307" sldId="277"/>
            <ac:picMk id="6" creationId="{75CBB639-FE54-4B9C-8CDE-A8F72992F4C9}"/>
          </ac:picMkLst>
        </pc:picChg>
        <pc:picChg chg="add del mod">
          <ac:chgData name="Zhao Xiong" userId="5eba49e5-2895-4cd9-83e8-b3064fe76704" providerId="ADAL" clId="{B606E7B2-EFF5-418A-8639-9F7537C4DA50}" dt="2022-05-26T15:58:48.337" v="11136" actId="478"/>
          <ac:picMkLst>
            <pc:docMk/>
            <pc:sldMk cId="488936307" sldId="277"/>
            <ac:picMk id="7" creationId="{2EB90CA0-7089-4B2A-817F-F2DFB002EC81}"/>
          </ac:picMkLst>
        </pc:picChg>
        <pc:picChg chg="add del mod">
          <ac:chgData name="Zhao Xiong" userId="5eba49e5-2895-4cd9-83e8-b3064fe76704" providerId="ADAL" clId="{B606E7B2-EFF5-418A-8639-9F7537C4DA50}" dt="2022-05-26T16:06:02.142" v="11187" actId="478"/>
          <ac:picMkLst>
            <pc:docMk/>
            <pc:sldMk cId="488936307" sldId="277"/>
            <ac:picMk id="11" creationId="{25B91144-4FD4-4C49-8865-0CD4C0FDD7FA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1" creationId="{F8ADE25A-34CA-4170-9A12-28DB36A7991C}"/>
          </ac:picMkLst>
        </pc:picChg>
        <pc:picChg chg="add del mod modCrop">
          <ac:chgData name="Zhao Xiong" userId="5eba49e5-2895-4cd9-83e8-b3064fe76704" providerId="ADAL" clId="{B606E7B2-EFF5-418A-8639-9F7537C4DA50}" dt="2022-05-26T13:33:02.551" v="10722" actId="478"/>
          <ac:picMkLst>
            <pc:docMk/>
            <pc:sldMk cId="488936307" sldId="277"/>
            <ac:picMk id="12" creationId="{38AC2573-8780-4AC3-87D3-1B3FF81B4B7F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2" creationId="{894902A8-89A4-4902-BBC6-42A830FC254F}"/>
          </ac:picMkLst>
        </pc:picChg>
        <pc:picChg chg="add del mod">
          <ac:chgData name="Zhao Xiong" userId="5eba49e5-2895-4cd9-83e8-b3064fe76704" providerId="ADAL" clId="{B606E7B2-EFF5-418A-8639-9F7537C4DA50}" dt="2022-05-26T16:01:13.489" v="11147" actId="478"/>
          <ac:picMkLst>
            <pc:docMk/>
            <pc:sldMk cId="488936307" sldId="277"/>
            <ac:picMk id="13" creationId="{D4FDDA89-6DA2-4ADA-9587-48774A5F7526}"/>
          </ac:picMkLst>
        </pc:picChg>
        <pc:picChg chg="add del mod">
          <ac:chgData name="Zhao Xiong" userId="5eba49e5-2895-4cd9-83e8-b3064fe76704" providerId="ADAL" clId="{B606E7B2-EFF5-418A-8639-9F7537C4DA50}" dt="2022-05-26T16:02:16.207" v="11151" actId="478"/>
          <ac:picMkLst>
            <pc:docMk/>
            <pc:sldMk cId="488936307" sldId="277"/>
            <ac:picMk id="15" creationId="{8F1FA3A5-C47D-424C-A455-CF43803145B8}"/>
          </ac:picMkLst>
        </pc:picChg>
        <pc:picChg chg="add mod">
          <ac:chgData name="Zhao Xiong" userId="5eba49e5-2895-4cd9-83e8-b3064fe76704" providerId="ADAL" clId="{B606E7B2-EFF5-418A-8639-9F7537C4DA50}" dt="2022-05-26T16:02:46.790" v="11158" actId="14100"/>
          <ac:picMkLst>
            <pc:docMk/>
            <pc:sldMk cId="488936307" sldId="277"/>
            <ac:picMk id="17" creationId="{6F50B5D9-25FB-48DD-8D1B-D4F060EC8C34}"/>
          </ac:picMkLst>
        </pc:picChg>
        <pc:picChg chg="add del mod">
          <ac:chgData name="Zhao Xiong" userId="5eba49e5-2895-4cd9-83e8-b3064fe76704" providerId="ADAL" clId="{B606E7B2-EFF5-418A-8639-9F7537C4DA50}" dt="2022-05-27T12:26:02.352" v="11564" actId="478"/>
          <ac:picMkLst>
            <pc:docMk/>
            <pc:sldMk cId="488936307" sldId="277"/>
            <ac:picMk id="20" creationId="{69E98260-EFA0-48C7-979A-68512F008494}"/>
          </ac:picMkLst>
        </pc:picChg>
        <pc:picChg chg="add del mod ord">
          <ac:chgData name="Zhao Xiong" userId="5eba49e5-2895-4cd9-83e8-b3064fe76704" providerId="ADAL" clId="{B606E7B2-EFF5-418A-8639-9F7537C4DA50}" dt="2022-05-26T16:05:54.963" v="11183"/>
          <ac:picMkLst>
            <pc:docMk/>
            <pc:sldMk cId="488936307" sldId="277"/>
            <ac:picMk id="23" creationId="{82BC2542-98B6-44E8-A2A6-E401FF031E84}"/>
          </ac:picMkLst>
        </pc:picChg>
        <pc:picChg chg="add del mod ord">
          <ac:chgData name="Zhao Xiong" userId="5eba49e5-2895-4cd9-83e8-b3064fe76704" providerId="ADAL" clId="{B606E7B2-EFF5-418A-8639-9F7537C4DA50}" dt="2022-05-26T18:29:04.415" v="11536" actId="478"/>
          <ac:picMkLst>
            <pc:docMk/>
            <pc:sldMk cId="488936307" sldId="277"/>
            <ac:picMk id="24" creationId="{EAFA1202-2A37-4DA0-8C2E-45C1539E982F}"/>
          </ac:picMkLst>
        </pc:picChg>
        <pc:picChg chg="add del mod">
          <ac:chgData name="Zhao Xiong" userId="5eba49e5-2895-4cd9-83e8-b3064fe76704" providerId="ADAL" clId="{B606E7B2-EFF5-418A-8639-9F7537C4DA50}" dt="2022-05-26T16:08:37.743" v="11209" actId="478"/>
          <ac:picMkLst>
            <pc:docMk/>
            <pc:sldMk cId="488936307" sldId="277"/>
            <ac:picMk id="25" creationId="{33F1757F-0FF5-4736-A16B-F6F031D66134}"/>
          </ac:picMkLst>
        </pc:picChg>
        <pc:picChg chg="add del">
          <ac:chgData name="Zhao Xiong" userId="5eba49e5-2895-4cd9-83e8-b3064fe76704" providerId="ADAL" clId="{B606E7B2-EFF5-418A-8639-9F7537C4DA50}" dt="2022-05-26T16:08:06.735" v="11206"/>
          <ac:picMkLst>
            <pc:docMk/>
            <pc:sldMk cId="488936307" sldId="277"/>
            <ac:picMk id="26" creationId="{BF122641-D069-417B-A506-8C41CE923EC9}"/>
          </ac:picMkLst>
        </pc:picChg>
        <pc:picChg chg="add del">
          <ac:chgData name="Zhao Xiong" userId="5eba49e5-2895-4cd9-83e8-b3064fe76704" providerId="ADAL" clId="{B606E7B2-EFF5-418A-8639-9F7537C4DA50}" dt="2022-05-26T16:08:29.872" v="11208"/>
          <ac:picMkLst>
            <pc:docMk/>
            <pc:sldMk cId="488936307" sldId="277"/>
            <ac:picMk id="27" creationId="{CE5F0A65-3BEB-4145-B4C5-FA26D527E685}"/>
          </ac:picMkLst>
        </pc:picChg>
        <pc:picChg chg="add mod modCrop">
          <ac:chgData name="Zhao Xiong" userId="5eba49e5-2895-4cd9-83e8-b3064fe76704" providerId="ADAL" clId="{B606E7B2-EFF5-418A-8639-9F7537C4DA50}" dt="2022-05-28T13:13:56.045" v="12849" actId="1037"/>
          <ac:picMkLst>
            <pc:docMk/>
            <pc:sldMk cId="488936307" sldId="277"/>
            <ac:picMk id="28" creationId="{DB72361D-5797-440B-AD21-58E5A3F03CC9}"/>
          </ac:picMkLst>
        </pc:picChg>
        <pc:cxnChg chg="add mod">
          <ac:chgData name="Zhao Xiong" userId="5eba49e5-2895-4cd9-83e8-b3064fe76704" providerId="ADAL" clId="{B606E7B2-EFF5-418A-8639-9F7537C4DA50}" dt="2022-05-26T14:39:53.012" v="11042" actId="1037"/>
          <ac:cxnSpMkLst>
            <pc:docMk/>
            <pc:sldMk cId="488936307" sldId="277"/>
            <ac:cxnSpMk id="21" creationId="{4833C7A2-7CB5-4D16-80DC-DAC6AA1F4E90}"/>
          </ac:cxnSpMkLst>
        </pc:cxnChg>
        <pc:cxnChg chg="add mod">
          <ac:chgData name="Zhao Xiong" userId="5eba49e5-2895-4cd9-83e8-b3064fe76704" providerId="ADAL" clId="{B606E7B2-EFF5-418A-8639-9F7537C4DA50}" dt="2022-05-27T12:26:18.853" v="11638" actId="1038"/>
          <ac:cxnSpMkLst>
            <pc:docMk/>
            <pc:sldMk cId="488936307" sldId="277"/>
            <ac:cxnSpMk id="22" creationId="{44E0AFEA-D62E-48F0-A0E1-B9821750099A}"/>
          </ac:cxnSpMkLst>
        </pc:cxnChg>
      </pc:sldChg>
      <pc:sldChg chg="addSp delSp modSp add">
        <pc:chgData name="Zhao Xiong" userId="5eba49e5-2895-4cd9-83e8-b3064fe76704" providerId="ADAL" clId="{B606E7B2-EFF5-418A-8639-9F7537C4DA50}" dt="2022-06-18T14:02:05.719" v="14735" actId="1076"/>
        <pc:sldMkLst>
          <pc:docMk/>
          <pc:sldMk cId="2614382736" sldId="278"/>
        </pc:sldMkLst>
        <pc:spChg chg="add mod">
          <ac:chgData name="Zhao Xiong" userId="5eba49e5-2895-4cd9-83e8-b3064fe76704" providerId="ADAL" clId="{B606E7B2-EFF5-418A-8639-9F7537C4DA50}" dt="2022-06-11T13:39:08.634" v="13334" actId="20577"/>
          <ac:spMkLst>
            <pc:docMk/>
            <pc:sldMk cId="2614382736" sldId="278"/>
            <ac:spMk id="4" creationId="{39AEA78F-5F59-4479-87B7-16AFF5AB2EEF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5" creationId="{5B6261DD-4C83-4374-92E0-3E6D8887F011}"/>
          </ac:spMkLst>
        </pc:spChg>
        <pc:spChg chg="add del mod">
          <ac:chgData name="Zhao Xiong" userId="5eba49e5-2895-4cd9-83e8-b3064fe76704" providerId="ADAL" clId="{B606E7B2-EFF5-418A-8639-9F7537C4DA50}" dt="2022-06-11T17:35:43.158" v="13714"/>
          <ac:spMkLst>
            <pc:docMk/>
            <pc:sldMk cId="2614382736" sldId="278"/>
            <ac:spMk id="8" creationId="{FFC0D1DF-D4AE-48DD-8351-A8C55314D8DA}"/>
          </ac:spMkLst>
        </pc:spChg>
        <pc:spChg chg="add del mod">
          <ac:chgData name="Zhao Xiong" userId="5eba49e5-2895-4cd9-83e8-b3064fe76704" providerId="ADAL" clId="{B606E7B2-EFF5-418A-8639-9F7537C4DA50}" dt="2022-06-11T17:35:21.039" v="13704" actId="478"/>
          <ac:spMkLst>
            <pc:docMk/>
            <pc:sldMk cId="2614382736" sldId="278"/>
            <ac:spMk id="9" creationId="{EE71BF86-7E58-4451-96F9-7974351BE8C3}"/>
          </ac:spMkLst>
        </pc:spChg>
        <pc:spChg chg="add mod topLvl">
          <ac:chgData name="Zhao Xiong" userId="5eba49e5-2895-4cd9-83e8-b3064fe76704" providerId="ADAL" clId="{B606E7B2-EFF5-418A-8639-9F7537C4DA50}" dt="2022-06-18T14:01:20.849" v="14724" actId="1037"/>
          <ac:spMkLst>
            <pc:docMk/>
            <pc:sldMk cId="2614382736" sldId="278"/>
            <ac:spMk id="11" creationId="{D9F5A6D0-2B34-4F3E-9A73-8E137B9E2B3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3" creationId="{55EA1411-1356-48A4-8459-5413D68B91BA}"/>
          </ac:spMkLst>
        </pc:spChg>
        <pc:spChg chg="add mod topLvl">
          <ac:chgData name="Zhao Xiong" userId="5eba49e5-2895-4cd9-83e8-b3064fe76704" providerId="ADAL" clId="{B606E7B2-EFF5-418A-8639-9F7537C4DA50}" dt="2022-06-18T14:01:18.320" v="14710" actId="1038"/>
          <ac:spMkLst>
            <pc:docMk/>
            <pc:sldMk cId="2614382736" sldId="278"/>
            <ac:spMk id="16" creationId="{7674D89A-EC46-48CB-ACC4-77A9492BB3D5}"/>
          </ac:spMkLst>
        </pc:spChg>
        <pc:spChg chg="add mod">
          <ac:chgData name="Zhao Xiong" userId="5eba49e5-2895-4cd9-83e8-b3064fe76704" providerId="ADAL" clId="{B606E7B2-EFF5-418A-8639-9F7537C4DA50}" dt="2022-06-18T14:02:05.719" v="14735" actId="1076"/>
          <ac:spMkLst>
            <pc:docMk/>
            <pc:sldMk cId="2614382736" sldId="278"/>
            <ac:spMk id="17" creationId="{99BBC45D-E8F5-48B4-A6B7-4A70E4B39BBE}"/>
          </ac:spMkLst>
        </pc:spChg>
        <pc:grpChg chg="add del mod">
          <ac:chgData name="Zhao Xiong" userId="5eba49e5-2895-4cd9-83e8-b3064fe76704" providerId="ADAL" clId="{B606E7B2-EFF5-418A-8639-9F7537C4DA50}" dt="2022-06-11T17:36:27.464" v="13718" actId="165"/>
          <ac:grpSpMkLst>
            <pc:docMk/>
            <pc:sldMk cId="2614382736" sldId="278"/>
            <ac:grpSpMk id="7" creationId="{A5C9C49C-6D52-4E32-ADCC-AEF9E45328EC}"/>
          </ac:grpSpMkLst>
        </pc:grpChg>
        <pc:picChg chg="add del mod modCrop">
          <ac:chgData name="Zhao Xiong" userId="5eba49e5-2895-4cd9-83e8-b3064fe76704" providerId="ADAL" clId="{B606E7B2-EFF5-418A-8639-9F7537C4DA50}" dt="2022-06-10T15:19:47.441" v="13163" actId="478"/>
          <ac:picMkLst>
            <pc:docMk/>
            <pc:sldMk cId="2614382736" sldId="278"/>
            <ac:picMk id="3" creationId="{319FB025-DFE9-4B6D-ACD6-88F9E6F112A3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3" creationId="{A33D84D2-DC8D-4AD9-884D-7AA269A1485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6" creationId="{9134262D-10CD-4BE8-A558-A770283BC772}"/>
          </ac:picMkLst>
        </pc:picChg>
        <pc:picChg chg="add del mod">
          <ac:chgData name="Zhao Xiong" userId="5eba49e5-2895-4cd9-83e8-b3064fe76704" providerId="ADAL" clId="{B606E7B2-EFF5-418A-8639-9F7537C4DA50}" dt="2022-06-10T15:22:29.314" v="13171" actId="478"/>
          <ac:picMkLst>
            <pc:docMk/>
            <pc:sldMk cId="2614382736" sldId="278"/>
            <ac:picMk id="7" creationId="{E9A1E23D-6402-43E7-8D9F-E68D2C1882E8}"/>
          </ac:picMkLst>
        </pc:picChg>
        <pc:picChg chg="add del mod">
          <ac:chgData name="Zhao Xiong" userId="5eba49e5-2895-4cd9-83e8-b3064fe76704" providerId="ADAL" clId="{B606E7B2-EFF5-418A-8639-9F7537C4DA50}" dt="2022-06-10T15:19:32.177" v="13158" actId="478"/>
          <ac:picMkLst>
            <pc:docMk/>
            <pc:sldMk cId="2614382736" sldId="278"/>
            <ac:picMk id="10" creationId="{354FCEEB-20C4-4702-A6A5-E2806CE18178}"/>
          </ac:picMkLst>
        </pc:picChg>
        <pc:picChg chg="add mod or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2" creationId="{5F9CB0EE-3DC6-463D-BD6E-B4B6EAEE10B5}"/>
          </ac:picMkLst>
        </pc:picChg>
        <pc:picChg chg="add del mod ord">
          <ac:chgData name="Zhao Xiong" userId="5eba49e5-2895-4cd9-83e8-b3064fe76704" providerId="ADAL" clId="{B606E7B2-EFF5-418A-8639-9F7537C4DA50}" dt="2022-06-11T17:35:41.083" v="13713"/>
          <ac:picMkLst>
            <pc:docMk/>
            <pc:sldMk cId="2614382736" sldId="278"/>
            <ac:picMk id="14" creationId="{72E63266-E9BE-4A65-816B-8A50AA3C8A9E}"/>
          </ac:picMkLst>
        </pc:picChg>
        <pc:picChg chg="add mod modCrop">
          <ac:chgData name="Zhao Xiong" userId="5eba49e5-2895-4cd9-83e8-b3064fe76704" providerId="ADAL" clId="{B606E7B2-EFF5-418A-8639-9F7537C4DA50}" dt="2022-06-18T14:01:56.087" v="14732" actId="14100"/>
          <ac:picMkLst>
            <pc:docMk/>
            <pc:sldMk cId="2614382736" sldId="278"/>
            <ac:picMk id="14" creationId="{C3F71F3B-A671-4871-B783-23871C1D09F6}"/>
          </ac:picMkLst>
        </pc:picChg>
        <pc:picChg chg="add mod topLvl modCrop">
          <ac:chgData name="Zhao Xiong" userId="5eba49e5-2895-4cd9-83e8-b3064fe76704" providerId="ADAL" clId="{B606E7B2-EFF5-418A-8639-9F7537C4DA50}" dt="2022-06-18T14:01:18.320" v="14710" actId="1038"/>
          <ac:picMkLst>
            <pc:docMk/>
            <pc:sldMk cId="2614382736" sldId="278"/>
            <ac:picMk id="15" creationId="{7343A08B-450E-4570-93D3-07B38EB66E98}"/>
          </ac:picMkLst>
        </pc:picChg>
        <pc:cxnChg chg="add del mod">
          <ac:chgData name="Zhao Xiong" userId="5eba49e5-2895-4cd9-83e8-b3064fe76704" providerId="ADAL" clId="{B606E7B2-EFF5-418A-8639-9F7537C4DA50}" dt="2022-06-11T17:32:37.066" v="13692"/>
          <ac:cxnSpMkLst>
            <pc:docMk/>
            <pc:sldMk cId="2614382736" sldId="278"/>
            <ac:cxnSpMk id="10" creationId="{C6C6B8D3-553E-4C62-BDAF-B7A97E7D0756}"/>
          </ac:cxnSpMkLst>
        </pc:cxnChg>
      </pc:sldChg>
      <pc:sldChg chg="addSp delSp modSp add ord">
        <pc:chgData name="Zhao Xiong" userId="5eba49e5-2895-4cd9-83e8-b3064fe76704" providerId="ADAL" clId="{B606E7B2-EFF5-418A-8639-9F7537C4DA50}" dt="2022-06-13T11:06:55.726" v="14068" actId="20577"/>
        <pc:sldMkLst>
          <pc:docMk/>
          <pc:sldMk cId="286555550" sldId="279"/>
        </pc:sldMkLst>
        <pc:spChg chg="add mod">
          <ac:chgData name="Zhao Xiong" userId="5eba49e5-2895-4cd9-83e8-b3064fe76704" providerId="ADAL" clId="{B606E7B2-EFF5-418A-8639-9F7537C4DA50}" dt="2022-06-11T13:46:05.391" v="13606" actId="113"/>
          <ac:spMkLst>
            <pc:docMk/>
            <pc:sldMk cId="286555550" sldId="279"/>
            <ac:spMk id="2" creationId="{9A72E9C6-8A44-48A8-B94B-F2D99E09894C}"/>
          </ac:spMkLst>
        </pc:spChg>
        <pc:spChg chg="add mod">
          <ac:chgData name="Zhao Xiong" userId="5eba49e5-2895-4cd9-83e8-b3064fe76704" providerId="ADAL" clId="{B606E7B2-EFF5-418A-8639-9F7537C4DA50}" dt="2022-06-12T15:43:52.605" v="14001" actId="1036"/>
          <ac:spMkLst>
            <pc:docMk/>
            <pc:sldMk cId="286555550" sldId="279"/>
            <ac:spMk id="5" creationId="{C6FA748D-3184-44B0-84D5-32BAD4DF80F3}"/>
          </ac:spMkLst>
        </pc:spChg>
        <pc:spChg chg="add mod">
          <ac:chgData name="Zhao Xiong" userId="5eba49e5-2895-4cd9-83e8-b3064fe76704" providerId="ADAL" clId="{B606E7B2-EFF5-418A-8639-9F7537C4DA50}" dt="2022-06-12T15:55:01.612" v="14004" actId="1076"/>
          <ac:spMkLst>
            <pc:docMk/>
            <pc:sldMk cId="286555550" sldId="279"/>
            <ac:spMk id="6" creationId="{F8FFFAFA-AAF7-42D6-A8B7-F7FCFEB75EBD}"/>
          </ac:spMkLst>
        </pc:spChg>
        <pc:spChg chg="add mod">
          <ac:chgData name="Zhao Xiong" userId="5eba49e5-2895-4cd9-83e8-b3064fe76704" providerId="ADAL" clId="{B606E7B2-EFF5-418A-8639-9F7537C4DA50}" dt="2022-06-13T11:06:55.726" v="14068" actId="20577"/>
          <ac:spMkLst>
            <pc:docMk/>
            <pc:sldMk cId="286555550" sldId="279"/>
            <ac:spMk id="7" creationId="{AE9E07F9-7B11-4718-8987-E6C3D632CBA1}"/>
          </ac:spMkLst>
        </pc:spChg>
        <pc:picChg chg="add mod modCrop">
          <ac:chgData name="Zhao Xiong" userId="5eba49e5-2895-4cd9-83e8-b3064fe76704" providerId="ADAL" clId="{B606E7B2-EFF5-418A-8639-9F7537C4DA50}" dt="2022-06-12T15:43:52.605" v="14001" actId="1036"/>
          <ac:picMkLst>
            <pc:docMk/>
            <pc:sldMk cId="286555550" sldId="279"/>
            <ac:picMk id="4" creationId="{742E49B8-F066-493F-9D9B-05F1C96D685E}"/>
          </ac:picMkLst>
        </pc:picChg>
        <pc:picChg chg="add mod modCrop">
          <ac:chgData name="Zhao Xiong" userId="5eba49e5-2895-4cd9-83e8-b3064fe76704" providerId="ADAL" clId="{B606E7B2-EFF5-418A-8639-9F7537C4DA50}" dt="2022-06-12T15:55:05.036" v="14005" actId="14100"/>
          <ac:picMkLst>
            <pc:docMk/>
            <pc:sldMk cId="286555550" sldId="279"/>
            <ac:picMk id="8" creationId="{17A1BE6C-3722-4BB5-8CA8-F2A10D804792}"/>
          </ac:picMkLst>
        </pc:picChg>
        <pc:picChg chg="add del mod">
          <ac:chgData name="Zhao Xiong" userId="5eba49e5-2895-4cd9-83e8-b3064fe76704" providerId="ADAL" clId="{B606E7B2-EFF5-418A-8639-9F7537C4DA50}" dt="2022-06-12T16:12:14.881" v="14023"/>
          <ac:picMkLst>
            <pc:docMk/>
            <pc:sldMk cId="286555550" sldId="279"/>
            <ac:picMk id="9" creationId="{7033E398-EA26-44E4-8D5B-C1DAED9E0943}"/>
          </ac:picMkLst>
        </pc:picChg>
        <pc:picChg chg="add mod modCrop">
          <ac:chgData name="Zhao Xiong" userId="5eba49e5-2895-4cd9-83e8-b3064fe76704" providerId="ADAL" clId="{B606E7B2-EFF5-418A-8639-9F7537C4DA50}" dt="2022-06-13T11:05:59.349" v="14030" actId="1076"/>
          <ac:picMkLst>
            <pc:docMk/>
            <pc:sldMk cId="286555550" sldId="279"/>
            <ac:picMk id="9" creationId="{E210DBEF-5591-41BF-B5AB-8DF4AE9096E1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18:51.690" v="14740" actId="20577"/>
        <pc:sldMkLst>
          <pc:docMk/>
          <pc:sldMk cId="3191795158" sldId="280"/>
        </pc:sldMkLst>
        <pc:spChg chg="add mod">
          <ac:chgData name="Zhao Xiong" userId="5eba49e5-2895-4cd9-83e8-b3064fe76704" providerId="ADAL" clId="{B606E7B2-EFF5-418A-8639-9F7537C4DA50}" dt="2022-06-16T16:13:09.451" v="14485" actId="1076"/>
          <ac:spMkLst>
            <pc:docMk/>
            <pc:sldMk cId="3191795158" sldId="280"/>
            <ac:spMk id="4" creationId="{18AF918B-E8AD-46B5-84EB-2E52A6F19681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5" creationId="{5B67B6A9-6158-44DD-A410-D89197251410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7" creationId="{175C1561-52E2-4898-A5BC-DD14251C2015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16T12:49:36.663" v="14389"/>
          <ac:spMkLst>
            <pc:docMk/>
            <pc:sldMk cId="3191795158" sldId="280"/>
            <ac:spMk id="9" creationId="{EAAE8511-41AA-4BAE-B960-3AFC9CFC0456}"/>
          </ac:spMkLst>
        </pc:spChg>
        <pc:spChg chg="add mod">
          <ac:chgData name="Zhao Xiong" userId="5eba49e5-2895-4cd9-83e8-b3064fe76704" providerId="ADAL" clId="{B606E7B2-EFF5-418A-8639-9F7537C4DA50}" dt="2022-06-17T11:07:00.098" v="14503" actId="1076"/>
          <ac:spMkLst>
            <pc:docMk/>
            <pc:sldMk cId="3191795158" sldId="280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16T14:29:58.363" v="14425" actId="478"/>
          <ac:spMkLst>
            <pc:docMk/>
            <pc:sldMk cId="3191795158" sldId="280"/>
            <ac:spMk id="15" creationId="{54BA703D-E99F-4935-A68E-718C07B2E6EF}"/>
          </ac:spMkLst>
        </pc:spChg>
        <pc:spChg chg="add mod">
          <ac:chgData name="Zhao Xiong" userId="5eba49e5-2895-4cd9-83e8-b3064fe76704" providerId="ADAL" clId="{B606E7B2-EFF5-418A-8639-9F7537C4DA50}" dt="2022-06-18T15:18:51.690" v="14740" actId="20577"/>
          <ac:spMkLst>
            <pc:docMk/>
            <pc:sldMk cId="3191795158" sldId="280"/>
            <ac:spMk id="17" creationId="{C1B01031-D3FA-4F7D-AB0C-B9540470AA23}"/>
          </ac:spMkLst>
        </pc:sp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3" creationId="{0C9C863E-45AB-4D7C-A4B2-BE83816DB275}"/>
          </ac:picMkLst>
        </pc:picChg>
        <pc:picChg chg="add del mod modCrop">
          <ac:chgData name="Zhao Xiong" userId="5eba49e5-2895-4cd9-83e8-b3064fe76704" providerId="ADAL" clId="{B606E7B2-EFF5-418A-8639-9F7537C4DA50}" dt="2022-06-16T16:13:47.238" v="14491" actId="478"/>
          <ac:picMkLst>
            <pc:docMk/>
            <pc:sldMk cId="3191795158" sldId="280"/>
            <ac:picMk id="3" creationId="{2FCEC3B7-93E3-46EC-9360-766D1A5F2864}"/>
          </ac:picMkLst>
        </pc:picChg>
        <pc:picChg chg="add del mod modCrop">
          <ac:chgData name="Zhao Xiong" userId="5eba49e5-2895-4cd9-83e8-b3064fe76704" providerId="ADAL" clId="{B606E7B2-EFF5-418A-8639-9F7537C4DA50}" dt="2022-06-16T14:24:00.656" v="14416" actId="478"/>
          <ac:picMkLst>
            <pc:docMk/>
            <pc:sldMk cId="3191795158" sldId="280"/>
            <ac:picMk id="6" creationId="{802D6637-C750-46BB-A41B-C1ABFDD6448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6" creationId="{D441BC5F-BF1A-4BAD-A1AC-E4192A8F5314}"/>
          </ac:picMkLst>
        </pc:picChg>
        <pc:picChg chg="add del">
          <ac:chgData name="Zhao Xiong" userId="5eba49e5-2895-4cd9-83e8-b3064fe76704" providerId="ADAL" clId="{B606E7B2-EFF5-418A-8639-9F7537C4DA50}" dt="2022-06-11T15:39:31.701" v="13611"/>
          <ac:picMkLst>
            <pc:docMk/>
            <pc:sldMk cId="3191795158" sldId="280"/>
            <ac:picMk id="7" creationId="{4BF5663B-0545-4FF2-AFC8-94E0D80B281F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9" creationId="{DE5540BD-C850-4CBF-8509-C50E19E6FD09}"/>
          </ac:picMkLst>
        </pc:picChg>
        <pc:picChg chg="add mod or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0" creationId="{F294D62E-F0A8-4BDA-8F4B-1582DEC8EEFE}"/>
          </ac:picMkLst>
        </pc:picChg>
        <pc:picChg chg="add del mod modCrop">
          <ac:chgData name="Zhao Xiong" userId="5eba49e5-2895-4cd9-83e8-b3064fe76704" providerId="ADAL" clId="{B606E7B2-EFF5-418A-8639-9F7537C4DA50}" dt="2022-06-16T12:49:36.663" v="14389"/>
          <ac:picMkLst>
            <pc:docMk/>
            <pc:sldMk cId="3191795158" sldId="280"/>
            <ac:picMk id="12" creationId="{C98888D4-D092-4E58-AFE8-95B7220A48CD}"/>
          </ac:picMkLst>
        </pc:picChg>
        <pc:picChg chg="add mod modCrop">
          <ac:chgData name="Zhao Xiong" userId="5eba49e5-2895-4cd9-83e8-b3064fe76704" providerId="ADAL" clId="{B606E7B2-EFF5-418A-8639-9F7537C4DA50}" dt="2022-06-17T11:07:00.098" v="14503" actId="1076"/>
          <ac:picMkLst>
            <pc:docMk/>
            <pc:sldMk cId="3191795158" sldId="280"/>
            <ac:picMk id="14" creationId="{9FE12FCF-556A-4D1C-84CA-7826A2469D1C}"/>
          </ac:picMkLst>
        </pc:picChg>
        <pc:picChg chg="add del mod">
          <ac:chgData name="Zhao Xiong" userId="5eba49e5-2895-4cd9-83e8-b3064fe76704" providerId="ADAL" clId="{B606E7B2-EFF5-418A-8639-9F7537C4DA50}" dt="2022-06-16T14:29:57.131" v="14424" actId="478"/>
          <ac:picMkLst>
            <pc:docMk/>
            <pc:sldMk cId="3191795158" sldId="280"/>
            <ac:picMk id="16" creationId="{FDDD52B4-2F87-4E7A-AD27-DA015DDCBC5D}"/>
          </ac:picMkLst>
        </pc:picChg>
      </pc:sldChg>
      <pc:sldChg chg="addSp delSp modSp add">
        <pc:chgData name="Zhao Xiong" userId="5eba49e5-2895-4cd9-83e8-b3064fe76704" providerId="ADAL" clId="{B606E7B2-EFF5-418A-8639-9F7537C4DA50}" dt="2022-06-21T13:13:22.469" v="14923" actId="1076"/>
        <pc:sldMkLst>
          <pc:docMk/>
          <pc:sldMk cId="3099022437" sldId="282"/>
        </pc:sldMkLst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5" creationId="{5B67B6A9-6158-44DD-A410-D89197251410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7" creationId="{175C1561-52E2-4898-A5BC-DD14251C2015}"/>
          </ac:spMkLst>
        </pc:spChg>
        <pc:spChg chg="add del mod">
          <ac:chgData name="Zhao Xiong" userId="5eba49e5-2895-4cd9-83e8-b3064fe76704" providerId="ADAL" clId="{B606E7B2-EFF5-418A-8639-9F7537C4DA50}" dt="2022-06-18T15:22:38.846" v="14811" actId="1037"/>
          <ac:spMkLst>
            <pc:docMk/>
            <pc:sldMk cId="3099022437" sldId="282"/>
            <ac:spMk id="8" creationId="{3771993F-74AF-42E3-AC42-7E65534CD0DD}"/>
          </ac:spMkLst>
        </pc:spChg>
        <pc:spChg chg="add del mod">
          <ac:chgData name="Zhao Xiong" userId="5eba49e5-2895-4cd9-83e8-b3064fe76704" providerId="ADAL" clId="{B606E7B2-EFF5-418A-8639-9F7537C4DA50}" dt="2022-06-20T12:49:25.894" v="14900" actId="20577"/>
          <ac:spMkLst>
            <pc:docMk/>
            <pc:sldMk cId="3099022437" sldId="282"/>
            <ac:spMk id="11" creationId="{E982C131-79E0-41B7-8A65-2738EDCCFD00}"/>
          </ac:spMkLst>
        </pc:spChg>
        <pc:spChg chg="add del mod">
          <ac:chgData name="Zhao Xiong" userId="5eba49e5-2895-4cd9-83e8-b3064fe76704" providerId="ADAL" clId="{B606E7B2-EFF5-418A-8639-9F7537C4DA50}" dt="2022-06-20T12:49:43.808" v="14909" actId="20577"/>
          <ac:spMkLst>
            <pc:docMk/>
            <pc:sldMk cId="3099022437" sldId="282"/>
            <ac:spMk id="17" creationId="{C1B01031-D3FA-4F7D-AB0C-B9540470AA23}"/>
          </ac:spMkLst>
        </pc:spChg>
        <pc:picChg chg="add del">
          <ac:chgData name="Zhao Xiong" userId="5eba49e5-2895-4cd9-83e8-b3064fe76704" providerId="ADAL" clId="{B606E7B2-EFF5-418A-8639-9F7537C4DA50}" dt="2022-06-18T13:54:49.696" v="14508" actId="478"/>
          <ac:picMkLst>
            <pc:docMk/>
            <pc:sldMk cId="3099022437" sldId="282"/>
            <ac:picMk id="3" creationId="{0C9C863E-45AB-4D7C-A4B2-BE83816DB275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3" creationId="{FAA75533-C0CB-4D08-9DF0-7AD8F56A7CB2}"/>
          </ac:picMkLst>
        </pc:picChg>
        <pc:picChg chg="add mod ord modCrop">
          <ac:chgData name="Zhao Xiong" userId="5eba49e5-2895-4cd9-83e8-b3064fe76704" providerId="ADAL" clId="{B606E7B2-EFF5-418A-8639-9F7537C4DA50}" dt="2022-06-20T12:49:52.826" v="14912" actId="14100"/>
          <ac:picMkLst>
            <pc:docMk/>
            <pc:sldMk cId="3099022437" sldId="282"/>
            <ac:picMk id="6" creationId="{7C010DA1-7A13-470E-B7E9-E1E3F8BEC312}"/>
          </ac:picMkLst>
        </pc:picChg>
        <pc:picChg chg="add del">
          <ac:chgData name="Zhao Xiong" userId="5eba49e5-2895-4cd9-83e8-b3064fe76704" providerId="ADAL" clId="{B606E7B2-EFF5-418A-8639-9F7537C4DA50}" dt="2022-06-18T13:54:51.104" v="14511" actId="478"/>
          <ac:picMkLst>
            <pc:docMk/>
            <pc:sldMk cId="3099022437" sldId="282"/>
            <ac:picMk id="6" creationId="{D441BC5F-BF1A-4BAD-A1AC-E4192A8F5314}"/>
          </ac:picMkLst>
        </pc:picChg>
        <pc:picChg chg="add mod ord modCrop">
          <ac:chgData name="Zhao Xiong" userId="5eba49e5-2895-4cd9-83e8-b3064fe76704" providerId="ADAL" clId="{B606E7B2-EFF5-418A-8639-9F7537C4DA50}" dt="2022-06-21T13:13:22.469" v="14923" actId="1076"/>
          <ac:picMkLst>
            <pc:docMk/>
            <pc:sldMk cId="3099022437" sldId="282"/>
            <ac:picMk id="9" creationId="{2FD6ACEC-9868-4C1F-A0DC-D1314BC00750}"/>
          </ac:picMkLst>
        </pc:picChg>
        <pc:picChg chg="add del">
          <ac:chgData name="Zhao Xiong" userId="5eba49e5-2895-4cd9-83e8-b3064fe76704" providerId="ADAL" clId="{B606E7B2-EFF5-418A-8639-9F7537C4DA50}" dt="2022-06-18T13:54:50.321" v="14509" actId="478"/>
          <ac:picMkLst>
            <pc:docMk/>
            <pc:sldMk cId="3099022437" sldId="282"/>
            <ac:picMk id="9" creationId="{DE5540BD-C850-4CBF-8509-C50E19E6FD09}"/>
          </ac:picMkLst>
        </pc:picChg>
        <pc:picChg chg="add del">
          <ac:chgData name="Zhao Xiong" userId="5eba49e5-2895-4cd9-83e8-b3064fe76704" providerId="ADAL" clId="{B606E7B2-EFF5-418A-8639-9F7537C4DA50}" dt="2022-06-18T13:54:49.376" v="14507" actId="478"/>
          <ac:picMkLst>
            <pc:docMk/>
            <pc:sldMk cId="3099022437" sldId="282"/>
            <ac:picMk id="10" creationId="{F294D62E-F0A8-4BDA-8F4B-1582DEC8EEFE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2" creationId="{0DA4295B-1B90-4A15-96D9-92828A1C67DD}"/>
          </ac:picMkLst>
        </pc:picChg>
        <pc:picChg chg="add del">
          <ac:chgData name="Zhao Xiong" userId="5eba49e5-2895-4cd9-83e8-b3064fe76704" providerId="ADAL" clId="{B606E7B2-EFF5-418A-8639-9F7537C4DA50}" dt="2022-06-18T13:54:50.642" v="14510" actId="478"/>
          <ac:picMkLst>
            <pc:docMk/>
            <pc:sldMk cId="3099022437" sldId="282"/>
            <ac:picMk id="14" creationId="{9FE12FCF-556A-4D1C-84CA-7826A2469D1C}"/>
          </ac:picMkLst>
        </pc:picChg>
        <pc:picChg chg="add mod modCrop">
          <ac:chgData name="Zhao Xiong" userId="5eba49e5-2895-4cd9-83e8-b3064fe76704" providerId="ADAL" clId="{B606E7B2-EFF5-418A-8639-9F7537C4DA50}" dt="2022-06-18T15:22:38.846" v="14811" actId="1037"/>
          <ac:picMkLst>
            <pc:docMk/>
            <pc:sldMk cId="3099022437" sldId="282"/>
            <ac:picMk id="15" creationId="{CD670C90-6158-48CB-99C5-1038DA77715B}"/>
          </ac:picMkLst>
        </pc:picChg>
      </pc:sldChg>
      <pc:sldChg chg="addSp delSp modSp add">
        <pc:chgData name="Zhao Xiong" userId="5eba49e5-2895-4cd9-83e8-b3064fe76704" providerId="ADAL" clId="{B606E7B2-EFF5-418A-8639-9F7537C4DA50}" dt="2022-06-18T15:59:45.560" v="14885" actId="1076"/>
        <pc:sldMkLst>
          <pc:docMk/>
          <pc:sldMk cId="2763442935" sldId="283"/>
        </pc:sldMkLst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2" creationId="{440AB55B-8648-4A7E-A3F1-CBADB102CC3B}"/>
          </ac:spMkLst>
        </pc:spChg>
        <pc:spChg chg="del">
          <ac:chgData name="Zhao Xiong" userId="5eba49e5-2895-4cd9-83e8-b3064fe76704" providerId="ADAL" clId="{B606E7B2-EFF5-418A-8639-9F7537C4DA50}" dt="2022-06-18T15:59:05.601" v="14815" actId="478"/>
          <ac:spMkLst>
            <pc:docMk/>
            <pc:sldMk cId="2763442935" sldId="283"/>
            <ac:spMk id="3" creationId="{CED8B65B-D4E5-41DB-9C6C-A39C86E11586}"/>
          </ac:spMkLst>
        </pc:spChg>
        <pc:spChg chg="add mod">
          <ac:chgData name="Zhao Xiong" userId="5eba49e5-2895-4cd9-83e8-b3064fe76704" providerId="ADAL" clId="{B606E7B2-EFF5-418A-8639-9F7537C4DA50}" dt="2022-06-18T15:59:31.041" v="14884" actId="20577"/>
          <ac:spMkLst>
            <pc:docMk/>
            <pc:sldMk cId="2763442935" sldId="283"/>
            <ac:spMk id="5" creationId="{7FB87E52-D2D1-473C-89A1-3130212F1F63}"/>
          </ac:spMkLst>
        </pc:spChg>
        <pc:picChg chg="add mod">
          <ac:chgData name="Zhao Xiong" userId="5eba49e5-2895-4cd9-83e8-b3064fe76704" providerId="ADAL" clId="{B606E7B2-EFF5-418A-8639-9F7537C4DA50}" dt="2022-06-18T15:59:45.560" v="14885" actId="1076"/>
          <ac:picMkLst>
            <pc:docMk/>
            <pc:sldMk cId="2763442935" sldId="283"/>
            <ac:picMk id="4" creationId="{40BBEE19-387A-46F1-BFE8-E5AF3C72930B}"/>
          </ac:picMkLst>
        </pc:picChg>
      </pc:sldChg>
      <pc:sldChg chg="addSp delSp modSp add">
        <pc:chgData name="Zhao Xiong" userId="5eba49e5-2895-4cd9-83e8-b3064fe76704" providerId="ADAL" clId="{B606E7B2-EFF5-418A-8639-9F7537C4DA50}" dt="2022-06-23T12:37:16.263" v="15635" actId="20577"/>
        <pc:sldMkLst>
          <pc:docMk/>
          <pc:sldMk cId="3096138305" sldId="284"/>
        </pc:sldMkLst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2" creationId="{02B78EB2-BE8B-4F62-864A-EF173B3C13B0}"/>
          </ac:spMkLst>
        </pc:spChg>
        <pc:spChg chg="add mod">
          <ac:chgData name="Zhao Xiong" userId="5eba49e5-2895-4cd9-83e8-b3064fe76704" providerId="ADAL" clId="{B606E7B2-EFF5-418A-8639-9F7537C4DA50}" dt="2022-06-23T12:37:09.854" v="15634" actId="207"/>
          <ac:spMkLst>
            <pc:docMk/>
            <pc:sldMk cId="3096138305" sldId="284"/>
            <ac:spMk id="2" creationId="{484E79D1-3873-47A1-9DD2-00E96547A5A6}"/>
          </ac:spMkLst>
        </pc:spChg>
        <pc:spChg chg="del">
          <ac:chgData name="Zhao Xiong" userId="5eba49e5-2895-4cd9-83e8-b3064fe76704" providerId="ADAL" clId="{B606E7B2-EFF5-418A-8639-9F7537C4DA50}" dt="2022-06-18T15:59:03.741" v="14814" actId="478"/>
          <ac:spMkLst>
            <pc:docMk/>
            <pc:sldMk cId="3096138305" sldId="284"/>
            <ac:spMk id="3" creationId="{DA5BEAEB-C87B-479E-819B-63183C436DC2}"/>
          </ac:spMkLst>
        </pc:spChg>
        <pc:spChg chg="add mod">
          <ac:chgData name="Zhao Xiong" userId="5eba49e5-2895-4cd9-83e8-b3064fe76704" providerId="ADAL" clId="{B606E7B2-EFF5-418A-8639-9F7537C4DA50}" dt="2022-06-23T12:30:48.841" v="15385" actId="20577"/>
          <ac:spMkLst>
            <pc:docMk/>
            <pc:sldMk cId="3096138305" sldId="284"/>
            <ac:spMk id="5" creationId="{CE745F5E-F064-4111-9DC4-7135AE842B0E}"/>
          </ac:spMkLst>
        </pc:spChg>
        <pc:spChg chg="add mod">
          <ac:chgData name="Zhao Xiong" userId="5eba49e5-2895-4cd9-83e8-b3064fe76704" providerId="ADAL" clId="{B606E7B2-EFF5-418A-8639-9F7537C4DA50}" dt="2022-06-23T12:33:42.094" v="15621" actId="20577"/>
          <ac:spMkLst>
            <pc:docMk/>
            <pc:sldMk cId="3096138305" sldId="284"/>
            <ac:spMk id="7" creationId="{0749E2DB-0DCB-4EF1-AC4A-BF40485D2745}"/>
          </ac:spMkLst>
        </pc:spChg>
        <pc:spChg chg="add mod">
          <ac:chgData name="Zhao Xiong" userId="5eba49e5-2895-4cd9-83e8-b3064fe76704" providerId="ADAL" clId="{B606E7B2-EFF5-418A-8639-9F7537C4DA50}" dt="2022-06-23T12:37:16.263" v="15635" actId="20577"/>
          <ac:spMkLst>
            <pc:docMk/>
            <pc:sldMk cId="3096138305" sldId="284"/>
            <ac:spMk id="8" creationId="{74FBEB41-BE57-4CD3-A654-CBCF8F17CBD6}"/>
          </ac:spMkLst>
        </pc:spChg>
        <pc:picChg chg="add mod modCrop">
          <ac:chgData name="Zhao Xiong" userId="5eba49e5-2895-4cd9-83e8-b3064fe76704" providerId="ADAL" clId="{B606E7B2-EFF5-418A-8639-9F7537C4DA50}" dt="2022-06-22T13:55:24.035" v="15084" actId="14100"/>
          <ac:picMkLst>
            <pc:docMk/>
            <pc:sldMk cId="3096138305" sldId="284"/>
            <ac:picMk id="4" creationId="{95516911-60BB-4C55-B456-C9574AFED803}"/>
          </ac:picMkLst>
        </pc:picChg>
        <pc:picChg chg="add mod modCrop">
          <ac:chgData name="Zhao Xiong" userId="5eba49e5-2895-4cd9-83e8-b3064fe76704" providerId="ADAL" clId="{B606E7B2-EFF5-418A-8639-9F7537C4DA50}" dt="2022-06-22T13:55:35.998" v="15104" actId="1037"/>
          <ac:picMkLst>
            <pc:docMk/>
            <pc:sldMk cId="3096138305" sldId="284"/>
            <ac:picMk id="6" creationId="{3D53628E-78BE-49B0-BDA7-153F8DAD5C0F}"/>
          </ac:picMkLst>
        </pc:picChg>
        <pc:picChg chg="add del mod modCrop">
          <ac:chgData name="Zhao Xiong" userId="5eba49e5-2895-4cd9-83e8-b3064fe76704" providerId="ADAL" clId="{B606E7B2-EFF5-418A-8639-9F7537C4DA50}" dt="2022-06-22T11:26:37.190" v="15065" actId="478"/>
          <ac:picMkLst>
            <pc:docMk/>
            <pc:sldMk cId="3096138305" sldId="284"/>
            <ac:picMk id="6" creationId="{BD5EC641-FFFD-4508-ACAE-574F0AAABF11}"/>
          </ac:picMkLst>
        </pc:picChg>
        <pc:picChg chg="add mod modCrop">
          <ac:chgData name="Zhao Xiong" userId="5eba49e5-2895-4cd9-83e8-b3064fe76704" providerId="ADAL" clId="{B606E7B2-EFF5-418A-8639-9F7537C4DA50}" dt="2022-06-23T12:22:25.530" v="15205" actId="14100"/>
          <ac:picMkLst>
            <pc:docMk/>
            <pc:sldMk cId="3096138305" sldId="284"/>
            <ac:picMk id="9" creationId="{B3684944-70A0-4CAB-AC91-18ACAC6DE47E}"/>
          </ac:picMkLst>
        </pc:picChg>
      </pc:sldChg>
      <pc:sldChg chg="addSp delSp modSp add">
        <pc:chgData name="Zhao Xiong" userId="5eba49e5-2895-4cd9-83e8-b3064fe76704" providerId="ADAL" clId="{B606E7B2-EFF5-418A-8639-9F7537C4DA50}" dt="2022-06-23T12:29:41.418" v="15319" actId="1076"/>
        <pc:sldMkLst>
          <pc:docMk/>
          <pc:sldMk cId="3027259209" sldId="285"/>
        </pc:sldMkLst>
        <pc:spChg chg="del">
          <ac:chgData name="Zhao Xiong" userId="5eba49e5-2895-4cd9-83e8-b3064fe76704" providerId="ADAL" clId="{B606E7B2-EFF5-418A-8639-9F7537C4DA50}" dt="2022-06-21T19:27:18.314" v="14926" actId="478"/>
          <ac:spMkLst>
            <pc:docMk/>
            <pc:sldMk cId="3027259209" sldId="285"/>
            <ac:spMk id="2" creationId="{484E79D1-3873-47A1-9DD2-00E96547A5A6}"/>
          </ac:spMkLst>
        </pc:spChg>
        <pc:spChg chg="add mod">
          <ac:chgData name="Zhao Xiong" userId="5eba49e5-2895-4cd9-83e8-b3064fe76704" providerId="ADAL" clId="{B606E7B2-EFF5-418A-8639-9F7537C4DA50}" dt="2022-06-23T12:27:55.180" v="15233"/>
          <ac:spMkLst>
            <pc:docMk/>
            <pc:sldMk cId="3027259209" sldId="285"/>
            <ac:spMk id="2" creationId="{7C8F4EFA-A883-490F-AF8D-D02850044C9B}"/>
          </ac:spMkLst>
        </pc:spChg>
        <pc:spChg chg="add mod">
          <ac:chgData name="Zhao Xiong" userId="5eba49e5-2895-4cd9-83e8-b3064fe76704" providerId="ADAL" clId="{B606E7B2-EFF5-418A-8639-9F7537C4DA50}" dt="2022-06-23T12:29:41.418" v="15319" actId="1076"/>
          <ac:spMkLst>
            <pc:docMk/>
            <pc:sldMk cId="3027259209" sldId="285"/>
            <ac:spMk id="3" creationId="{17703C0E-0A5A-4B3B-8614-1714248AD221}"/>
          </ac:spMkLst>
        </pc:spChg>
        <pc:spChg chg="add mod">
          <ac:chgData name="Zhao Xiong" userId="5eba49e5-2895-4cd9-83e8-b3064fe76704" providerId="ADAL" clId="{B606E7B2-EFF5-418A-8639-9F7537C4DA50}" dt="2022-06-23T12:28:39.986" v="15288" actId="1076"/>
          <ac:spMkLst>
            <pc:docMk/>
            <pc:sldMk cId="3027259209" sldId="285"/>
            <ac:spMk id="4" creationId="{3E1870CF-90AB-4704-8EA9-C8498A76D008}"/>
          </ac:spMkLst>
        </pc:spChg>
        <pc:spChg chg="add mod">
          <ac:chgData name="Zhao Xiong" userId="5eba49e5-2895-4cd9-83e8-b3064fe76704" providerId="ADAL" clId="{B606E7B2-EFF5-418A-8639-9F7537C4DA50}" dt="2022-06-23T12:28:53.212" v="15314" actId="20577"/>
          <ac:spMkLst>
            <pc:docMk/>
            <pc:sldMk cId="3027259209" sldId="285"/>
            <ac:spMk id="5" creationId="{AFB7C43E-312C-4DB9-BA7B-90CFA7026B9A}"/>
          </ac:spMkLst>
        </pc:spChg>
        <pc:picChg chg="add mod">
          <ac:chgData name="Zhao Xiong" userId="5eba49e5-2895-4cd9-83e8-b3064fe76704" providerId="ADAL" clId="{B606E7B2-EFF5-418A-8639-9F7537C4DA50}" dt="2022-06-23T12:29:03.471" v="15318" actId="1076"/>
          <ac:picMkLst>
            <pc:docMk/>
            <pc:sldMk cId="3027259209" sldId="285"/>
            <ac:picMk id="6" creationId="{BFE067DA-2679-48E8-B44C-607974C1E4D4}"/>
          </ac:picMkLst>
        </pc:picChg>
      </pc:sldChg>
      <pc:sldChg chg="addSp modSp add">
        <pc:chgData name="Zhao Xiong" userId="5eba49e5-2895-4cd9-83e8-b3064fe76704" providerId="ADAL" clId="{B606E7B2-EFF5-418A-8639-9F7537C4DA50}" dt="2022-06-23T12:31:33.622" v="15471" actId="20577"/>
        <pc:sldMkLst>
          <pc:docMk/>
          <pc:sldMk cId="2854043095" sldId="286"/>
        </pc:sldMkLst>
        <pc:spChg chg="add mod">
          <ac:chgData name="Zhao Xiong" userId="5eba49e5-2895-4cd9-83e8-b3064fe76704" providerId="ADAL" clId="{B606E7B2-EFF5-418A-8639-9F7537C4DA50}" dt="2022-06-23T12:30:06.583" v="15359" actId="20577"/>
          <ac:spMkLst>
            <pc:docMk/>
            <pc:sldMk cId="2854043095" sldId="286"/>
            <ac:spMk id="2" creationId="{29DA1365-4F25-47C4-BBD9-7B0D0AE22480}"/>
          </ac:spMkLst>
        </pc:spChg>
        <pc:spChg chg="add mod">
          <ac:chgData name="Zhao Xiong" userId="5eba49e5-2895-4cd9-83e8-b3064fe76704" providerId="ADAL" clId="{B606E7B2-EFF5-418A-8639-9F7537C4DA50}" dt="2022-06-23T12:31:33.622" v="15471" actId="20577"/>
          <ac:spMkLst>
            <pc:docMk/>
            <pc:sldMk cId="2854043095" sldId="286"/>
            <ac:spMk id="3" creationId="{1506986D-2DEB-475A-A8CA-BA4DC8A5B58C}"/>
          </ac:spMkLst>
        </pc:spChg>
        <pc:spChg chg="add mod">
          <ac:chgData name="Zhao Xiong" userId="5eba49e5-2895-4cd9-83e8-b3064fe76704" providerId="ADAL" clId="{B606E7B2-EFF5-418A-8639-9F7537C4DA50}" dt="2022-06-23T12:31:31.166" v="15466" actId="20577"/>
          <ac:spMkLst>
            <pc:docMk/>
            <pc:sldMk cId="2854043095" sldId="286"/>
            <ac:spMk id="4" creationId="{205462C6-BBFD-4D2E-A725-D1C44BCBF88E}"/>
          </ac:spMkLst>
        </pc:spChg>
        <pc:spChg chg="add mod">
          <ac:chgData name="Zhao Xiong" userId="5eba49e5-2895-4cd9-83e8-b3064fe76704" providerId="ADAL" clId="{B606E7B2-EFF5-418A-8639-9F7537C4DA50}" dt="2022-06-23T12:31:18.017" v="15429" actId="20577"/>
          <ac:spMkLst>
            <pc:docMk/>
            <pc:sldMk cId="2854043095" sldId="286"/>
            <ac:spMk id="5" creationId="{68A6ACB5-B5F3-4BE7-9240-ACB48951A7E9}"/>
          </ac:spMkLst>
        </pc:spChg>
        <pc:spChg chg="add mod">
          <ac:chgData name="Zhao Xiong" userId="5eba49e5-2895-4cd9-83e8-b3064fe76704" providerId="ADAL" clId="{B606E7B2-EFF5-418A-8639-9F7537C4DA50}" dt="2022-06-23T12:31:27.507" v="15457" actId="20577"/>
          <ac:spMkLst>
            <pc:docMk/>
            <pc:sldMk cId="2854043095" sldId="286"/>
            <ac:spMk id="6" creationId="{7F2B64AC-62D4-42AD-835D-38EC312EB582}"/>
          </ac:spMkLst>
        </pc:spChg>
      </pc:sldChg>
      <pc:sldChg chg="add">
        <pc:chgData name="Zhao Xiong" userId="5eba49e5-2895-4cd9-83e8-b3064fe76704" providerId="ADAL" clId="{B606E7B2-EFF5-418A-8639-9F7537C4DA50}" dt="2022-06-23T12:29:44.767" v="15320"/>
        <pc:sldMkLst>
          <pc:docMk/>
          <pc:sldMk cId="504494362" sldId="2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6EDF-0C8E-4F27-B2A4-7BBF4F0FD9CE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3FF-47DE-4906-85B5-B28FE502A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4FD-132D-4F5B-8BC4-2D70D3424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AB6-49EA-4D63-9B89-C55D838D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5D33-957A-40A1-A420-44E53251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7C90-FFDD-4DA0-8E19-F74A4EA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2C6E-9431-486C-BC70-8DE0376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9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CB6-5C00-49E8-A3F4-E32E9A8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E2EC5-9CFC-4F8E-B4F2-F31EB660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1C93-3E37-4F36-AAF8-8AAAA1C7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0542-DC3A-4CA2-BAAE-A6E12AA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B1C1-F962-4AD2-88E2-7CEAF1B4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E7A36-D430-4FA3-9BAB-662D1E9B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F250-FB8D-4FFE-AC8B-3B92CD2C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9605-A3A4-4D00-8E75-5D7C7E67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556A-AD10-424D-9B1C-254691F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691-9B59-413A-BAC7-B556D172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6A5-76E0-412F-A6B5-903BB130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35A-8CEF-45B4-AF8E-4107A394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8B-ADA0-4F76-8DFE-4A60C6E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40A-81B6-4E62-97F2-769B5052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DCE9-5226-4B20-AD30-5F525D3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848-A82B-40BE-8847-95E502F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7464-DCFA-4EE9-B78C-A8A871B3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D01A-E12F-492A-ABF4-84E4E33F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A40A-A291-4114-AA75-6847613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A48D5-DE67-4F1D-8993-95B319DE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19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AA37-318F-4302-BE3F-A276F4FE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0D209-6673-41F8-96B0-D80A6B991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F630-9E81-4045-8BBC-6C733EA4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94AB-1025-4673-B206-5B3DEEBB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D528-255C-43B4-BBCB-6A10715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2B4B-FAAB-405B-B815-0C27BD3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5FD8-506E-4988-81E1-F08FF4D5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56A3-7A16-402C-82BF-4F3FFFD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02B26-212F-46F4-9D8B-3C3FBF7BE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2319-5AD3-4896-BE7B-C5C5557F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BB2E-F13D-4FF8-AEDC-06255FDE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CEEC-7429-40C9-8F32-AB3E3F1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14D4C-91A3-467B-9447-0BCF7370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20CD7-9988-4E7B-9CE2-5268193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9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10D9-5A21-459C-B0E3-97495F1D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E530-1D83-4C89-8610-6E10FCC0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39149-C3C2-4D2C-A27C-D743F0D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EC94-0E66-4935-B2FE-CDDDAB8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1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F2698-0E89-43CE-9EC8-59791F34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4611A-5CE0-4AB2-A25F-B29DBF1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30CB6-6F5C-4344-A27E-8FA8C83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8DE-D47D-464F-87A1-D7C9E134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607-F76D-4FB4-BF16-25531226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680B2-7988-4070-B6DA-60943AC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A2A59-1CA8-462D-9B15-539BED4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D930-8009-4A73-8A5E-0AE73526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FD64-AA39-4EC5-A5D1-BF69628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6BFF-8E03-44F6-96F7-E488DCE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59F8-7615-4849-B778-EE9B7C35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693-BFE2-4AD2-90A7-D27F52FD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E849-1346-48AD-9640-E66126C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1AFDA-9F46-4C31-8729-12EBA06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DC302-43B2-4C39-89FF-579ACB57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2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B0BE-1DB5-42E9-A982-5A812C6E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07FB3-4BF9-42B5-B99E-8F6CA966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8BE-E573-4705-9EE1-667C93B73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DC73-6F54-48A7-AC0A-0EE4EE00B05A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E39F-5EB4-4B1A-BE5E-8DDF8D2FA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EB01-DBDA-4CD6-94D4-D0C65875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F3AC-6569-4A30-B9CD-59226BCFE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12" y="0"/>
            <a:ext cx="730938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ED13-840A-4F15-A694-AE724D6E50DE}"/>
              </a:ext>
            </a:extLst>
          </p:cNvPr>
          <p:cNvSpPr txBox="1"/>
          <p:nvPr/>
        </p:nvSpPr>
        <p:spPr>
          <a:xfrm>
            <a:off x="39760" y="10229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160/100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62787" y="4527232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3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BF888-F686-4865-8199-EA554F7C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497"/>
            <a:ext cx="12192000" cy="6402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DD6DF-DB99-4EE6-A5BF-CE0D62FBE84E}"/>
              </a:ext>
            </a:extLst>
          </p:cNvPr>
          <p:cNvSpPr txBox="1"/>
          <p:nvPr/>
        </p:nvSpPr>
        <p:spPr>
          <a:xfrm>
            <a:off x="0" y="-2926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for each contrastive principle component in a 20% subset run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708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9259F-C806-4AFC-A900-48CE7552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" y="734270"/>
            <a:ext cx="3200846" cy="269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69D8F-FC27-487B-9B60-8B118DBE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3" y="734270"/>
            <a:ext cx="3239260" cy="269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D8726-90CB-49E6-BEE8-69A3A972CCC8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 err="1"/>
              <a:t>Boxcox</a:t>
            </a:r>
            <a:r>
              <a:rPr lang="en-NZ" sz="2800" b="1" dirty="0"/>
              <a:t> Problems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DBF69-47BD-49AF-8989-D3ED26D4513A}"/>
              </a:ext>
            </a:extLst>
          </p:cNvPr>
          <p:cNvSpPr txBox="1"/>
          <p:nvPr/>
        </p:nvSpPr>
        <p:spPr>
          <a:xfrm>
            <a:off x="235756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input data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1105-4FE4-49E9-9398-906B4B29ED4E}"/>
              </a:ext>
            </a:extLst>
          </p:cNvPr>
          <p:cNvSpPr txBox="1"/>
          <p:nvPr/>
        </p:nvSpPr>
        <p:spPr>
          <a:xfrm>
            <a:off x="3536339" y="549604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Data after </a:t>
            </a:r>
            <a:r>
              <a:rPr lang="en-NZ" sz="1200" b="1" dirty="0" err="1"/>
              <a:t>boxcox</a:t>
            </a:r>
            <a:r>
              <a:rPr lang="en-NZ" sz="1200" b="1" dirty="0"/>
              <a:t> transformation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12DE-A411-4F59-A4DF-839C93E6D061}"/>
              </a:ext>
            </a:extLst>
          </p:cNvPr>
          <p:cNvSpPr txBox="1"/>
          <p:nvPr/>
        </p:nvSpPr>
        <p:spPr>
          <a:xfrm>
            <a:off x="3617004" y="1676789"/>
            <a:ext cx="2288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Min = -80 ???</a:t>
            </a:r>
            <a:endParaRPr lang="en-GB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/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Boxcox: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l-GR" i="1" baseline="30000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NZ" dirty="0"/>
              </a:p>
              <a:p>
                <a:endParaRPr lang="en-NZ" dirty="0"/>
              </a:p>
              <a:p>
                <a:r>
                  <a:rPr lang="en-NZ" sz="1200" dirty="0"/>
                  <a:t>When lambda is very small (i.e. 0.01), it can cause these massive negative values</a:t>
                </a:r>
                <a:br>
                  <a:rPr lang="el-GR" sz="1200" dirty="0"/>
                </a:br>
                <a:endParaRPr lang="en-GB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D07C7C-7298-4369-A2A4-84175236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55" y="1041991"/>
                <a:ext cx="5049448" cy="1039644"/>
              </a:xfrm>
              <a:prstGeom prst="rect">
                <a:avLst/>
              </a:prstGeom>
              <a:blipFill>
                <a:blip r:embed="rId4"/>
                <a:stretch>
                  <a:fillRect l="-2774" t="-2941" r="-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17FD2F-15C3-57A6-7F67-DB1A71BA2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98713"/>
              </p:ext>
            </p:extLst>
          </p:nvPr>
        </p:nvGraphicFramePr>
        <p:xfrm>
          <a:off x="207961" y="1062424"/>
          <a:ext cx="2613393" cy="416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3444120" imgH="5486400" progId="Paint.Picture">
                  <p:embed/>
                </p:oleObj>
              </mc:Choice>
              <mc:Fallback>
                <p:oleObj name="Bitmap Image" r:id="rId3" imgW="3444120" imgH="548640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17FD2F-15C3-57A6-7F67-DB1A71BA2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961" y="1062424"/>
                        <a:ext cx="2613393" cy="416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29CD8-805D-49B6-06EF-80386E45E84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Issues with covariance matrix and eigen decomposition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EEF44-D8A9-5807-B422-79C3A5FCA991}"/>
              </a:ext>
            </a:extLst>
          </p:cNvPr>
          <p:cNvSpPr txBox="1"/>
          <p:nvPr/>
        </p:nvSpPr>
        <p:spPr>
          <a:xfrm>
            <a:off x="207960" y="698010"/>
            <a:ext cx="2613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Limited range for alpha to avoid large outliers seen at larger alphas</a:t>
            </a:r>
            <a:endParaRPr lang="en-GB" sz="1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95F8B-3DB7-4574-8C2C-89E8C6F8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804" y="1062424"/>
            <a:ext cx="2690585" cy="416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9CAD-3125-40E1-A7E7-BECEFA7EE20C}"/>
              </a:ext>
            </a:extLst>
          </p:cNvPr>
          <p:cNvSpPr txBox="1"/>
          <p:nvPr/>
        </p:nvSpPr>
        <p:spPr>
          <a:xfrm>
            <a:off x="2934803" y="698010"/>
            <a:ext cx="2690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large values from eigen decomposition</a:t>
            </a:r>
            <a:endParaRPr lang="en-GB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B2A93-79A4-4B47-9B31-444DA377E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839" y="1062424"/>
            <a:ext cx="2607330" cy="416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74BF1-933C-4AA3-A6C9-40414702FF7B}"/>
              </a:ext>
            </a:extLst>
          </p:cNvPr>
          <p:cNvSpPr txBox="1"/>
          <p:nvPr/>
        </p:nvSpPr>
        <p:spPr>
          <a:xfrm>
            <a:off x="5738838" y="698010"/>
            <a:ext cx="2607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Use shortest </a:t>
            </a:r>
            <a:r>
              <a:rPr lang="en-NZ" sz="1200" b="1"/>
              <a:t>path tree instead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20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A9D61-A95D-461A-A8E5-C9C131D9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" y="526792"/>
            <a:ext cx="3977565" cy="1958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36227-E7DB-4F39-ACA1-3C41AEE2947D}"/>
              </a:ext>
            </a:extLst>
          </p:cNvPr>
          <p:cNvSpPr txBox="1"/>
          <p:nvPr/>
        </p:nvSpPr>
        <p:spPr>
          <a:xfrm>
            <a:off x="0" y="-22122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Compare Intermediate Results Pairs for 100% (left) vs 10% (right)</a:t>
            </a:r>
            <a:endParaRPr lang="en-GB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1250-9FAF-417F-9922-67D074A6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3" y="2670020"/>
            <a:ext cx="3977565" cy="1958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441AD-D24D-4DB7-AEB5-38E1E010AFD5}"/>
              </a:ext>
            </a:extLst>
          </p:cNvPr>
          <p:cNvSpPr txBox="1"/>
          <p:nvPr/>
        </p:nvSpPr>
        <p:spPr>
          <a:xfrm>
            <a:off x="96942" y="354970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Background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BCD35-3DAF-4E69-8AF9-5A640F488A10}"/>
              </a:ext>
            </a:extLst>
          </p:cNvPr>
          <p:cNvSpPr txBox="1"/>
          <p:nvPr/>
        </p:nvSpPr>
        <p:spPr>
          <a:xfrm>
            <a:off x="96942" y="2507299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Covariance of Target Population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946B2-A8C3-4601-B813-875BED88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429" y="525006"/>
            <a:ext cx="4037361" cy="19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A69E3-2193-49D6-B04E-55DE49B5B412}"/>
              </a:ext>
            </a:extLst>
          </p:cNvPr>
          <p:cNvSpPr txBox="1"/>
          <p:nvPr/>
        </p:nvSpPr>
        <p:spPr>
          <a:xfrm>
            <a:off x="4137428" y="354969"/>
            <a:ext cx="40373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for All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C404D-301E-4B24-8CA7-E9A4DBC23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991" y="2670020"/>
            <a:ext cx="4039799" cy="1958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6BBF7-8D3C-4C17-A476-A595D7A49376}"/>
              </a:ext>
            </a:extLst>
          </p:cNvPr>
          <p:cNvSpPr txBox="1"/>
          <p:nvPr/>
        </p:nvSpPr>
        <p:spPr>
          <a:xfrm>
            <a:off x="4134991" y="2507298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Values for All Alpha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3B9E04-3100-424F-9637-BCC03299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" y="4822349"/>
            <a:ext cx="3977565" cy="19633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480878-0678-410F-BCC1-F5B63A76A117}"/>
              </a:ext>
            </a:extLst>
          </p:cNvPr>
          <p:cNvSpPr txBox="1"/>
          <p:nvPr/>
        </p:nvSpPr>
        <p:spPr>
          <a:xfrm>
            <a:off x="96941" y="4662931"/>
            <a:ext cx="39775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Affinity Matrix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060267-3272-48B2-A214-4E255690E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992" y="4828607"/>
            <a:ext cx="4039798" cy="19754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F992BA-0046-414B-B242-326C8F979013}"/>
              </a:ext>
            </a:extLst>
          </p:cNvPr>
          <p:cNvSpPr txBox="1"/>
          <p:nvPr/>
        </p:nvSpPr>
        <p:spPr>
          <a:xfrm>
            <a:off x="4134991" y="4658516"/>
            <a:ext cx="40397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 err="1">
                <a:solidFill>
                  <a:srgbClr val="0070C0"/>
                </a:solidFill>
              </a:rPr>
              <a:t>cPCs</a:t>
            </a:r>
            <a:endParaRPr lang="en-NZ" sz="1200" b="1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F4381-24FF-4F8C-9263-30F4CA20A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215" y="525006"/>
            <a:ext cx="3863276" cy="1960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C2BB98-7DC2-4080-AF7B-229F70465EB4}"/>
              </a:ext>
            </a:extLst>
          </p:cNvPr>
          <p:cNvSpPr txBox="1"/>
          <p:nvPr/>
        </p:nvSpPr>
        <p:spPr>
          <a:xfrm>
            <a:off x="8226997" y="35496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Eigen Decomposition Medoids (Nodal Weights) for all Alpha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1382E-AE62-44E5-AC21-DFDC52804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9215" y="2668945"/>
            <a:ext cx="3845842" cy="1958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182448-AD81-432E-9D5C-F58591C61A82}"/>
              </a:ext>
            </a:extLst>
          </p:cNvPr>
          <p:cNvSpPr txBox="1"/>
          <p:nvPr/>
        </p:nvSpPr>
        <p:spPr>
          <a:xfrm>
            <a:off x="8226997" y="2524549"/>
            <a:ext cx="38854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>
                <a:solidFill>
                  <a:srgbClr val="0070C0"/>
                </a:solidFill>
              </a:rPr>
              <a:t>Medoids (Nodal Weights) for Best Alphas</a:t>
            </a:r>
          </a:p>
        </p:txBody>
      </p:sp>
    </p:spTree>
    <p:extLst>
      <p:ext uri="{BB962C8B-B14F-4D97-AF65-F5344CB8AC3E}">
        <p14:creationId xmlns:p14="http://schemas.microsoft.com/office/powerpoint/2010/main" val="34370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9CAA6-BF7E-469A-A974-23ABAD91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5" y="688809"/>
            <a:ext cx="9525000" cy="595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3435B-843F-4AEE-80B3-F1F68C324391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Covariance of background for full data (green) vs 10% data (red)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84144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37C21-2A3B-4D90-BB02-4D8AD3B6EB50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b="1" dirty="0" err="1"/>
              <a:t>NeuroPM</a:t>
            </a:r>
            <a:r>
              <a:rPr lang="en-NZ" sz="3200" b="1" dirty="0"/>
              <a:t> Toolbox Outline</a:t>
            </a:r>
            <a:endParaRPr lang="en-GB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AD88B-3C30-441F-A347-3392F81E75A7}"/>
              </a:ext>
            </a:extLst>
          </p:cNvPr>
          <p:cNvSpPr txBox="1"/>
          <p:nvPr/>
        </p:nvSpPr>
        <p:spPr>
          <a:xfrm>
            <a:off x="-1" y="1022665"/>
            <a:ext cx="619225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b="1" dirty="0"/>
              <a:t>Dimensionality Reduction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covariance matrix for the nodes in each of the background (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) or disease (C</a:t>
            </a:r>
            <a:r>
              <a:rPr lang="en-NZ" sz="1200" baseline="-25000" dirty="0"/>
              <a:t>d</a:t>
            </a:r>
            <a:r>
              <a:rPr lang="en-NZ" sz="1200" dirty="0"/>
              <a:t>) categories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range of values </a:t>
            </a:r>
            <a:r>
              <a:rPr lang="el-GR" sz="1200" i="1" dirty="0"/>
              <a:t>α</a:t>
            </a:r>
            <a:r>
              <a:rPr lang="en-NZ" sz="1200" i="1" dirty="0"/>
              <a:t> = 10</a:t>
            </a:r>
            <a:r>
              <a:rPr lang="en-NZ" sz="1200" i="1" baseline="30000" dirty="0"/>
              <a:t>-2 </a:t>
            </a:r>
            <a:r>
              <a:rPr lang="en-NZ" sz="1200" i="1" dirty="0"/>
              <a:t>to 10</a:t>
            </a:r>
            <a:r>
              <a:rPr lang="en-NZ" sz="1200" i="1" baseline="30000" dirty="0"/>
              <a:t>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calculate a new combined covariance matrix where C = C</a:t>
            </a:r>
            <a:r>
              <a:rPr lang="en-NZ" sz="1200" baseline="-25000" dirty="0"/>
              <a:t>d</a:t>
            </a:r>
            <a:r>
              <a:rPr lang="en-NZ" sz="1200" dirty="0"/>
              <a:t> – </a:t>
            </a:r>
            <a:r>
              <a:rPr lang="el-GR" sz="1200" i="1" dirty="0"/>
              <a:t>α</a:t>
            </a:r>
            <a:r>
              <a:rPr lang="en-NZ" sz="1200" dirty="0" err="1"/>
              <a:t>C</a:t>
            </a:r>
            <a:r>
              <a:rPr lang="en-NZ" sz="1200" baseline="-25000" dirty="0" err="1"/>
              <a:t>b</a:t>
            </a:r>
            <a:r>
              <a:rPr lang="en-NZ" sz="1200" dirty="0"/>
              <a:t> such that the C gets less/more weighted towards the covariance of the background 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eigen decomposition to get the principle components (PC) for each C, each column is the eigen vector of each feature and the diagonal elements are the eigen values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For each </a:t>
            </a:r>
            <a:r>
              <a:rPr lang="el-GR" sz="1200" i="1" dirty="0"/>
              <a:t>α</a:t>
            </a:r>
            <a:r>
              <a:rPr lang="en-NZ" sz="1200" dirty="0"/>
              <a:t> keep the PCs with the largest eigen values, the max number to keep is predefined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affinity matrix of the PCs for each combination of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using cosine similarity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Use spectral clustering of the affinity matrix a pre-set number times and choose the cluster (set of </a:t>
            </a:r>
            <a:r>
              <a:rPr lang="el-GR" sz="1200" i="1" dirty="0"/>
              <a:t>α</a:t>
            </a:r>
            <a:r>
              <a:rPr lang="en-NZ" sz="1200" dirty="0"/>
              <a:t>) with the highest value of clustering quality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For each unique group in the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Identify the associated subset of the affinity matrix in the group and find the </a:t>
            </a:r>
            <a:r>
              <a:rPr lang="el-GR" sz="1200" i="1" dirty="0"/>
              <a:t>α</a:t>
            </a:r>
            <a:r>
              <a:rPr lang="en-NZ" sz="1200" dirty="0"/>
              <a:t> corresponding to the maximum similarity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Find the eigen decomposition with the associated </a:t>
            </a:r>
            <a:r>
              <a:rPr lang="el-GR" sz="1200" i="1" dirty="0"/>
              <a:t>α</a:t>
            </a:r>
            <a:r>
              <a:rPr lang="en-NZ" sz="1200" i="1" dirty="0"/>
              <a:t> </a:t>
            </a:r>
            <a:r>
              <a:rPr lang="en-NZ" sz="1200" dirty="0"/>
              <a:t>computed from above, these are the PCs of interest for this cluster group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Perform matrix multiplication between the entire input dataset and the PC identified to project the data onto the </a:t>
            </a:r>
            <a:r>
              <a:rPr lang="el-GR" sz="1200" i="1" dirty="0"/>
              <a:t>α</a:t>
            </a:r>
            <a:r>
              <a:rPr lang="en-NZ" sz="1200" dirty="0"/>
              <a:t> space and obtain the </a:t>
            </a:r>
            <a:r>
              <a:rPr lang="en-NZ" sz="1200" dirty="0" err="1"/>
              <a:t>cPC</a:t>
            </a:r>
            <a:endParaRPr lang="en-NZ" sz="1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Z" sz="1200" dirty="0"/>
              <a:t>Use K-Means clustering on the rows in the </a:t>
            </a:r>
            <a:r>
              <a:rPr lang="en-NZ" sz="1200" dirty="0" err="1"/>
              <a:t>cPC</a:t>
            </a:r>
            <a:r>
              <a:rPr lang="en-NZ" sz="1200" dirty="0"/>
              <a:t> in the background/disease groups to compute the clustering tendency of the disease vs background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final </a:t>
            </a:r>
            <a:r>
              <a:rPr lang="en-NZ" sz="1200" dirty="0" err="1"/>
              <a:t>cPC</a:t>
            </a:r>
            <a:r>
              <a:rPr lang="en-NZ" sz="1200" dirty="0"/>
              <a:t> is the </a:t>
            </a:r>
            <a:r>
              <a:rPr lang="en-NZ" sz="1200" dirty="0" err="1"/>
              <a:t>cPC</a:t>
            </a:r>
            <a:r>
              <a:rPr lang="en-NZ" sz="1200" dirty="0"/>
              <a:t> from the cluster group which produces the maximum clustering tendency of the background/disease groups as this means the values are clustered more tightly and the clusters have less overlap</a:t>
            </a:r>
          </a:p>
          <a:p>
            <a:pPr lvl="1"/>
            <a:endParaRPr lang="en-NZ" sz="1200" dirty="0"/>
          </a:p>
          <a:p>
            <a:pPr lvl="1"/>
            <a:r>
              <a:rPr lang="en-NZ" sz="1200" dirty="0"/>
              <a:t>TLDR: perform PCA on a range of weighted sums of the background/disease, the final </a:t>
            </a:r>
            <a:r>
              <a:rPr lang="en-NZ" sz="1200" dirty="0" err="1"/>
              <a:t>cPC</a:t>
            </a:r>
            <a:r>
              <a:rPr lang="en-NZ" sz="1200"/>
              <a:t> </a:t>
            </a:r>
            <a:r>
              <a:rPr lang="en-NZ" sz="1200" dirty="0"/>
              <a:t>then corresponds to the weighting variable which produces the highest clustering tendency of the background/disease in the PC 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9CE9D-48A9-4703-AAC2-3B8A09048459}"/>
              </a:ext>
            </a:extLst>
          </p:cNvPr>
          <p:cNvSpPr/>
          <p:nvPr/>
        </p:nvSpPr>
        <p:spPr>
          <a:xfrm>
            <a:off x="6095999" y="1022665"/>
            <a:ext cx="6095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Tree Generation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Treat each row of the </a:t>
            </a:r>
            <a:r>
              <a:rPr lang="en-NZ" sz="1200" dirty="0" err="1"/>
              <a:t>cPC</a:t>
            </a:r>
            <a:r>
              <a:rPr lang="en-NZ" sz="1200" dirty="0"/>
              <a:t> space as a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Define a complete graph where every node is connected where the weights of the branch is the L2 distance between the values in the </a:t>
            </a:r>
            <a:r>
              <a:rPr lang="en-NZ" sz="1200" dirty="0" err="1"/>
              <a:t>cPC</a:t>
            </a:r>
            <a:r>
              <a:rPr lang="en-NZ" sz="1200" dirty="0"/>
              <a:t> space, do this for only the background and disease nodes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Find the node in the background category which has the overall smallest distance to every other node, set this as the root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Compute the minimum spanning tree starting from the root node across the entire graph (prims algorithm)</a:t>
            </a:r>
          </a:p>
          <a:p>
            <a:pPr lvl="1"/>
            <a:endParaRPr lang="en-NZ" sz="1200" dirty="0"/>
          </a:p>
          <a:p>
            <a:pPr marL="342900" indent="-342900">
              <a:buFont typeface="+mj-lt"/>
              <a:buAutoNum type="arabicPeriod" startAt="2"/>
            </a:pPr>
            <a:r>
              <a:rPr lang="en-NZ" sz="1200" b="1" dirty="0"/>
              <a:t>Trajectory Inference/Pseudo-Time Score Calculation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Calculate the pseudo-time (or disease progression) score for each node in the background/disease categories as the shortest distance (Dijkstra) from the node to the root node along the minimum spanning tree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pseudo-time score of the nodes in the between category is then extrapolated as the pseudo-time score of the node in the background/disease categories with the shortest distance in the </a:t>
            </a:r>
            <a:r>
              <a:rPr lang="en-NZ" sz="1200" dirty="0" err="1"/>
              <a:t>cPC</a:t>
            </a:r>
            <a:r>
              <a:rPr lang="en-NZ" sz="1200" dirty="0"/>
              <a:t> space from the between node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NZ" sz="1200" dirty="0"/>
              <a:t>The trajectories of disease progression are the major branches of the minimum spanning tree which is open for interpretation depending on how much variation you want to include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FAB7-8B6D-4178-A04C-257B6EFB88E4}"/>
              </a:ext>
            </a:extLst>
          </p:cNvPr>
          <p:cNvSpPr/>
          <p:nvPr/>
        </p:nvSpPr>
        <p:spPr>
          <a:xfrm>
            <a:off x="-1" y="52625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Assumption: Given a large cohort of patients, we can assume they are at different stages of disease, and therefore produce a pseudo-temporal distribution of the progression of disease</a:t>
            </a:r>
          </a:p>
          <a:p>
            <a:r>
              <a:rPr lang="en-NZ" sz="1200" dirty="0"/>
              <a:t>Data: Given a matrix of N rows (patients) by M columns (features), separate rows into background/between/disease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412521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1337-10B3-4EBA-AA88-A19AFA92000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Combining the outputs of individual runs into one graph (concatenate outputs of </a:t>
            </a:r>
            <a:r>
              <a:rPr lang="en-NZ" b="1" dirty="0" err="1"/>
              <a:t>cPCA</a:t>
            </a:r>
            <a:r>
              <a:rPr lang="en-NZ" b="1" dirty="0"/>
              <a:t> function, sum variable contributions)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27B8B-4630-41D8-90DE-6689EB11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655321"/>
            <a:ext cx="1942832" cy="293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BB639-FE54-4B9C-8CDE-A8F72992F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2" y="3790576"/>
            <a:ext cx="1940957" cy="29390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60072-1F98-4C29-BED5-FC1AB896BE0C}"/>
              </a:ext>
            </a:extLst>
          </p:cNvPr>
          <p:cNvSpPr txBox="1"/>
          <p:nvPr/>
        </p:nvSpPr>
        <p:spPr>
          <a:xfrm>
            <a:off x="158192" y="3515901"/>
            <a:ext cx="1942832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1-3000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E45F5-E8A1-47D7-AA77-1C69E205CCF8}"/>
              </a:ext>
            </a:extLst>
          </p:cNvPr>
          <p:cNvSpPr txBox="1"/>
          <p:nvPr/>
        </p:nvSpPr>
        <p:spPr>
          <a:xfrm>
            <a:off x="158192" y="6651624"/>
            <a:ext cx="1998268" cy="15303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3001-6000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C75F1-AF78-4BF4-A79B-39A23BA5A1D5}"/>
              </a:ext>
            </a:extLst>
          </p:cNvPr>
          <p:cNvSpPr txBox="1"/>
          <p:nvPr/>
        </p:nvSpPr>
        <p:spPr>
          <a:xfrm>
            <a:off x="2519417" y="5312229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  <a:endParaRPr lang="en-GB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D830E-14FC-44AB-B60B-3C47B3B54690}"/>
              </a:ext>
            </a:extLst>
          </p:cNvPr>
          <p:cNvSpPr txBox="1"/>
          <p:nvPr/>
        </p:nvSpPr>
        <p:spPr>
          <a:xfrm>
            <a:off x="4400320" y="5318977"/>
            <a:ext cx="2290987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1-6000</a:t>
            </a:r>
          </a:p>
          <a:p>
            <a:pPr algn="ctr"/>
            <a:r>
              <a:rPr lang="en-NZ" sz="1200" b="1" dirty="0"/>
              <a:t>Fix Between Group </a:t>
            </a:r>
            <a:r>
              <a:rPr lang="en-NZ" sz="1200" b="1"/>
              <a:t>A Bit (sometimes makes it better, sometimes doesn’t)</a:t>
            </a:r>
            <a:endParaRPr lang="en-GB" sz="12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3C7A2-7CB5-4D16-80DC-DAC6AA1F4E90}"/>
              </a:ext>
            </a:extLst>
          </p:cNvPr>
          <p:cNvCxnSpPr/>
          <p:nvPr/>
        </p:nvCxnSpPr>
        <p:spPr>
          <a:xfrm>
            <a:off x="2324912" y="525780"/>
            <a:ext cx="0" cy="63093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0AFEA-D62E-48F0-A0E1-B9821750099A}"/>
              </a:ext>
            </a:extLst>
          </p:cNvPr>
          <p:cNvCxnSpPr>
            <a:cxnSpLocks/>
          </p:cNvCxnSpPr>
          <p:nvPr/>
        </p:nvCxnSpPr>
        <p:spPr>
          <a:xfrm>
            <a:off x="7206792" y="480060"/>
            <a:ext cx="0" cy="6355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B9277-2934-48A0-ADB8-CB80E7EEB020}"/>
              </a:ext>
            </a:extLst>
          </p:cNvPr>
          <p:cNvSpPr txBox="1"/>
          <p:nvPr/>
        </p:nvSpPr>
        <p:spPr>
          <a:xfrm>
            <a:off x="7752572" y="3336564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1-9000</a:t>
            </a:r>
            <a:endParaRPr lang="en-GB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DC477-A3B7-4E02-9EE6-B8F1DB23EE6E}"/>
              </a:ext>
            </a:extLst>
          </p:cNvPr>
          <p:cNvSpPr txBox="1"/>
          <p:nvPr/>
        </p:nvSpPr>
        <p:spPr>
          <a:xfrm>
            <a:off x="7799118" y="6635233"/>
            <a:ext cx="188009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1-12000</a:t>
            </a:r>
            <a:endParaRPr lang="en-GB" sz="1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902A8-89A4-4902-BBC6-42A830FC2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348" y="1536193"/>
            <a:ext cx="1966164" cy="375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50B5D9-25FB-48DD-8D1B-D4F060EC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47" y="1536192"/>
            <a:ext cx="2136694" cy="37529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72361D-5797-440B-AD21-58E5A3F03C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08"/>
          <a:stretch/>
        </p:blipFill>
        <p:spPr>
          <a:xfrm>
            <a:off x="7555468" y="378390"/>
            <a:ext cx="2074139" cy="29581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84FBB9-D735-4E75-A921-A60AD18F3D20}"/>
              </a:ext>
            </a:extLst>
          </p:cNvPr>
          <p:cNvSpPr txBox="1"/>
          <p:nvPr/>
        </p:nvSpPr>
        <p:spPr>
          <a:xfrm>
            <a:off x="2439659" y="6389012"/>
            <a:ext cx="45986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100" dirty="0">
                <a:solidFill>
                  <a:srgbClr val="FF0000"/>
                </a:solidFill>
              </a:rPr>
              <a:t>Can further improve these by tuning tree generation, filter </a:t>
            </a:r>
            <a:r>
              <a:rPr lang="en-NZ" sz="1100" dirty="0" err="1">
                <a:solidFill>
                  <a:srgbClr val="FF0000"/>
                </a:solidFill>
              </a:rPr>
              <a:t>cPC</a:t>
            </a:r>
            <a:r>
              <a:rPr lang="en-NZ" sz="1100" dirty="0">
                <a:solidFill>
                  <a:srgbClr val="FF0000"/>
                </a:solidFill>
              </a:rPr>
              <a:t> outliers, (filter out eigen vectors), defining more extreme target population</a:t>
            </a:r>
            <a:endParaRPr lang="en-GB" sz="11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AA310-4DDF-402D-AFB9-45D7B9287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617" y="3594381"/>
            <a:ext cx="2043990" cy="3031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D5EF45-248E-46CA-803A-BA5C9EECDD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549" y="1639962"/>
            <a:ext cx="2226252" cy="39088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D464BB-C1F6-4809-BC86-77FD8119B12D}"/>
              </a:ext>
            </a:extLst>
          </p:cNvPr>
          <p:cNvSpPr txBox="1"/>
          <p:nvPr/>
        </p:nvSpPr>
        <p:spPr>
          <a:xfrm>
            <a:off x="10074201" y="5548799"/>
            <a:ext cx="1959600" cy="1885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Merged 1-15000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889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F6A25-0466-4CF1-BE20-5089E35ACC3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Trajectory plotting (basic plotting using </a:t>
            </a:r>
            <a:r>
              <a:rPr lang="en-NZ" sz="2400" b="1" dirty="0" err="1"/>
              <a:t>Matlab</a:t>
            </a:r>
            <a:r>
              <a:rPr lang="en-NZ" sz="2400" b="1" dirty="0"/>
              <a:t>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8378-BAA4-46C9-8B9D-41B8F1C0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0" y="859693"/>
            <a:ext cx="4543425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DFD63-8CE2-430B-9460-FBB98166A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988"/>
          <a:stretch/>
        </p:blipFill>
        <p:spPr>
          <a:xfrm>
            <a:off x="498223" y="859693"/>
            <a:ext cx="4543426" cy="45905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D60870-9A30-4876-9016-B43131D17153}"/>
              </a:ext>
            </a:extLst>
          </p:cNvPr>
          <p:cNvSpPr txBox="1"/>
          <p:nvPr/>
        </p:nvSpPr>
        <p:spPr>
          <a:xfrm>
            <a:off x="498223" y="5503297"/>
            <a:ext cx="4543426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3000 Patients (10%)</a:t>
            </a:r>
            <a:endParaRPr lang="en-GB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C1D6E-80E5-4EDB-90EE-5E3BFA16D938}"/>
              </a:ext>
            </a:extLst>
          </p:cNvPr>
          <p:cNvSpPr txBox="1"/>
          <p:nvPr/>
        </p:nvSpPr>
        <p:spPr>
          <a:xfrm>
            <a:off x="5285040" y="5503297"/>
            <a:ext cx="4543425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2000" b="1" dirty="0"/>
              <a:t>15000 Patients (50%)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64777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2E9C6-8A44-48A8-B94B-F2D99E09894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Improving full </a:t>
            </a:r>
            <a:r>
              <a:rPr lang="en-NZ" b="1" dirty="0" err="1"/>
              <a:t>cPCA</a:t>
            </a:r>
            <a:r>
              <a:rPr lang="en-NZ" b="1" dirty="0"/>
              <a:t> runs (single batch) by changing the number of max </a:t>
            </a:r>
            <a:r>
              <a:rPr lang="en-NZ" b="1" dirty="0" err="1"/>
              <a:t>cPCs</a:t>
            </a:r>
            <a:r>
              <a:rPr lang="en-NZ" b="1" dirty="0"/>
              <a:t> and number of clusters</a:t>
            </a:r>
          </a:p>
          <a:p>
            <a:r>
              <a:rPr lang="en-NZ" dirty="0"/>
              <a:t>Best: max </a:t>
            </a:r>
            <a:r>
              <a:rPr lang="en-NZ" dirty="0" err="1"/>
              <a:t>cPC</a:t>
            </a:r>
            <a:r>
              <a:rPr lang="en-NZ" dirty="0"/>
              <a:t> = 250, filter out eigen vectors in </a:t>
            </a:r>
            <a:r>
              <a:rPr lang="en-NZ" dirty="0" err="1"/>
              <a:t>cPCA</a:t>
            </a:r>
            <a:r>
              <a:rPr lang="en-NZ" dirty="0"/>
              <a:t> with large values, 100 clusters for clustering tendency, 160/100 target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E49B8-F066-493F-9D9B-05F1C96D68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" b="10590"/>
          <a:stretch/>
        </p:blipFill>
        <p:spPr>
          <a:xfrm>
            <a:off x="101103" y="860077"/>
            <a:ext cx="3303162" cy="5592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A748D-3184-44B0-84D5-32BAD4DF80F3}"/>
              </a:ext>
            </a:extLst>
          </p:cNvPr>
          <p:cNvSpPr txBox="1"/>
          <p:nvPr/>
        </p:nvSpPr>
        <p:spPr>
          <a:xfrm>
            <a:off x="525043" y="6427130"/>
            <a:ext cx="24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As Above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FFAFA-AAF7-42D6-A8B7-F7FCFEB75EBD}"/>
              </a:ext>
            </a:extLst>
          </p:cNvPr>
          <p:cNvSpPr txBox="1"/>
          <p:nvPr/>
        </p:nvSpPr>
        <p:spPr>
          <a:xfrm>
            <a:off x="3474424" y="6427130"/>
            <a:ext cx="349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Filter out large eigen </a:t>
            </a:r>
            <a:r>
              <a:rPr lang="en-NZ" b="1" dirty="0" err="1"/>
              <a:t>vec</a:t>
            </a:r>
            <a:r>
              <a:rPr lang="en-NZ" b="1" dirty="0"/>
              <a:t> values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E07F9-7B11-4718-8987-E6C3D632CBA1}"/>
              </a:ext>
            </a:extLst>
          </p:cNvPr>
          <p:cNvSpPr txBox="1"/>
          <p:nvPr/>
        </p:nvSpPr>
        <p:spPr>
          <a:xfrm>
            <a:off x="7287130" y="6427130"/>
            <a:ext cx="330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+ Eigen Value Threshold  &gt;0.01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BE6C-3722-4BB5-8CA8-F2A10D80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10097"/>
          <a:stretch/>
        </p:blipFill>
        <p:spPr>
          <a:xfrm>
            <a:off x="3577663" y="860077"/>
            <a:ext cx="3285020" cy="5592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10DBEF-5591-41BF-B5AB-8DF4AE909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4" b="10493"/>
          <a:stretch/>
        </p:blipFill>
        <p:spPr>
          <a:xfrm>
            <a:off x="7018488" y="860077"/>
            <a:ext cx="3308554" cy="56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EA78F-5F59-4479-87B7-16AFF5AB2E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(140/80)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4D2-DC8D-4AD9-884D-7AA269A1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8656"/>
          <a:stretch/>
        </p:blipFill>
        <p:spPr>
          <a:xfrm>
            <a:off x="4983831" y="559412"/>
            <a:ext cx="2345130" cy="5541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B0EE-3DC6-463D-BD6E-B4B6EAEE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8530"/>
          <a:stretch/>
        </p:blipFill>
        <p:spPr>
          <a:xfrm>
            <a:off x="2532888" y="568539"/>
            <a:ext cx="2345130" cy="5532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4262D-10CD-4BE8-A558-A770283BC7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8405"/>
          <a:stretch/>
        </p:blipFill>
        <p:spPr>
          <a:xfrm>
            <a:off x="109377" y="559412"/>
            <a:ext cx="2345130" cy="5541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261DD-4C83-4374-92E0-3E6D8887F011}"/>
              </a:ext>
            </a:extLst>
          </p:cNvPr>
          <p:cNvSpPr txBox="1"/>
          <p:nvPr/>
        </p:nvSpPr>
        <p:spPr>
          <a:xfrm>
            <a:off x="2787001" y="5822717"/>
            <a:ext cx="1831070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5A6D0-2B34-4F3E-9A73-8E137B9E2B3A}"/>
              </a:ext>
            </a:extLst>
          </p:cNvPr>
          <p:cNvSpPr txBox="1"/>
          <p:nvPr/>
        </p:nvSpPr>
        <p:spPr>
          <a:xfrm>
            <a:off x="478539" y="5822717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A1411-1356-48A4-8459-5413D68B91BA}"/>
              </a:ext>
            </a:extLst>
          </p:cNvPr>
          <p:cNvSpPr txBox="1"/>
          <p:nvPr/>
        </p:nvSpPr>
        <p:spPr>
          <a:xfrm>
            <a:off x="5263823" y="5822716"/>
            <a:ext cx="175010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3A08B-450E-4570-93D3-07B38EB66E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8781"/>
          <a:stretch/>
        </p:blipFill>
        <p:spPr>
          <a:xfrm>
            <a:off x="7425629" y="559413"/>
            <a:ext cx="2345130" cy="5541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74D89A-EC46-48CB-ACC4-77A9492BB3D5}"/>
              </a:ext>
            </a:extLst>
          </p:cNvPr>
          <p:cNvSpPr txBox="1"/>
          <p:nvPr/>
        </p:nvSpPr>
        <p:spPr>
          <a:xfrm>
            <a:off x="7615314" y="5822716"/>
            <a:ext cx="1895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F71F3B-A671-4871-B783-23871C1D09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r="8274"/>
          <a:stretch/>
        </p:blipFill>
        <p:spPr>
          <a:xfrm>
            <a:off x="9892676" y="568539"/>
            <a:ext cx="2233320" cy="5541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BBC45D-E8F5-48B4-A6B7-4A70E4B39BBE}"/>
              </a:ext>
            </a:extLst>
          </p:cNvPr>
          <p:cNvSpPr txBox="1"/>
          <p:nvPr/>
        </p:nvSpPr>
        <p:spPr>
          <a:xfrm>
            <a:off x="10231095" y="5822839"/>
            <a:ext cx="1720114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14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A7F854-AAAB-4B56-9326-1B55C404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9" t="51425"/>
          <a:stretch/>
        </p:blipFill>
        <p:spPr>
          <a:xfrm>
            <a:off x="9646293" y="240915"/>
            <a:ext cx="2488707" cy="3331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41562-2018-4AB9-A5A2-FCC3B9EB5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25" r="33459"/>
          <a:stretch/>
        </p:blipFill>
        <p:spPr>
          <a:xfrm>
            <a:off x="20852" y="276999"/>
            <a:ext cx="4938029" cy="333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3CCD0-B12E-490C-BB93-EBD7D24EDE48}"/>
              </a:ext>
            </a:extLst>
          </p:cNvPr>
          <p:cNvSpPr txBox="1"/>
          <p:nvPr/>
        </p:nvSpPr>
        <p:spPr>
          <a:xfrm>
            <a:off x="-41303" y="-12833"/>
            <a:ext cx="119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Target: &gt;140/80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816EDE-D611-4381-B7DC-709C406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81" y="264166"/>
            <a:ext cx="2326427" cy="3208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EF2AA-1C12-4E98-A08B-699818FD3644}"/>
              </a:ext>
            </a:extLst>
          </p:cNvPr>
          <p:cNvSpPr txBox="1"/>
          <p:nvPr/>
        </p:nvSpPr>
        <p:spPr>
          <a:xfrm>
            <a:off x="5651164" y="3401008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4900 rows (17.5%)</a:t>
            </a:r>
            <a:endParaRPr lang="en-GB" sz="1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42C4-1A90-4654-B272-1E1EE06D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888" y="3728890"/>
            <a:ext cx="1973955" cy="298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3D912C-E11C-4ECB-A4C1-64211ADCDFFC}"/>
              </a:ext>
            </a:extLst>
          </p:cNvPr>
          <p:cNvSpPr txBox="1"/>
          <p:nvPr/>
        </p:nvSpPr>
        <p:spPr>
          <a:xfrm>
            <a:off x="1711757" y="6663562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(33.3%)</a:t>
            </a:r>
            <a:endParaRPr lang="en-GB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26E9D-11BD-46B8-A2C6-4ECB6E0EC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206" y="269433"/>
            <a:ext cx="2242384" cy="3150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A2DF3-A9CD-4AEE-A909-C632486E585B}"/>
              </a:ext>
            </a:extLst>
          </p:cNvPr>
          <p:cNvSpPr txBox="1"/>
          <p:nvPr/>
        </p:nvSpPr>
        <p:spPr>
          <a:xfrm>
            <a:off x="7955703" y="3420270"/>
            <a:ext cx="1754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3500 rows (12.5%)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62668-D9C9-4ED0-A99E-D8EDFA58C845}"/>
              </a:ext>
            </a:extLst>
          </p:cNvPr>
          <p:cNvSpPr txBox="1"/>
          <p:nvPr/>
        </p:nvSpPr>
        <p:spPr>
          <a:xfrm>
            <a:off x="10327442" y="3475903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 rows (10%)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533B2-B75F-4BD3-83B6-402337A5AABD}"/>
              </a:ext>
            </a:extLst>
          </p:cNvPr>
          <p:cNvSpPr txBox="1"/>
          <p:nvPr/>
        </p:nvSpPr>
        <p:spPr>
          <a:xfrm>
            <a:off x="3249912" y="3499738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7000 rows (25%)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ECA04-5A1D-4294-ADD4-6F2DC3FCBA65}"/>
              </a:ext>
            </a:extLst>
          </p:cNvPr>
          <p:cNvSpPr txBox="1"/>
          <p:nvPr/>
        </p:nvSpPr>
        <p:spPr>
          <a:xfrm>
            <a:off x="647200" y="3472186"/>
            <a:ext cx="124961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28000 rows (100%)</a:t>
            </a:r>
            <a:endParaRPr lang="en-GB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798553-75ED-46C4-8190-7CFC55BFCF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 b="5955"/>
          <a:stretch/>
        </p:blipFill>
        <p:spPr>
          <a:xfrm>
            <a:off x="3874720" y="3728889"/>
            <a:ext cx="2431837" cy="2983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6A6EDC-288F-4994-8F74-53B5E843DB4E}"/>
              </a:ext>
            </a:extLst>
          </p:cNvPr>
          <p:cNvSpPr txBox="1"/>
          <p:nvPr/>
        </p:nvSpPr>
        <p:spPr>
          <a:xfrm>
            <a:off x="4076338" y="6630144"/>
            <a:ext cx="17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/>
              <a:t>9300 rows (20%)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42343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94D62E-F0A8-4BDA-8F4B-1582DEC8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4" r="9083" b="9899"/>
          <a:stretch/>
        </p:blipFill>
        <p:spPr>
          <a:xfrm>
            <a:off x="57343" y="369332"/>
            <a:ext cx="2272260" cy="5175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573232" y="55450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10 Batches </a:t>
            </a:r>
          </a:p>
          <a:p>
            <a:pPr algn="ctr"/>
            <a:r>
              <a:rPr lang="en-NZ" sz="1600" b="1" dirty="0"/>
              <a:t>(3000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4976754" y="5545165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15 Batches </a:t>
            </a:r>
          </a:p>
          <a:p>
            <a:pPr algn="ctr"/>
            <a:r>
              <a:rPr lang="en-NZ" sz="1600" b="1" dirty="0"/>
              <a:t>(2000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223336" y="5545126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5 Batches </a:t>
            </a:r>
          </a:p>
          <a:p>
            <a:pPr algn="ctr"/>
            <a:r>
              <a:rPr lang="en-NZ" sz="1600" b="1" dirty="0"/>
              <a:t>(6000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75968" y="554504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20 Batches </a:t>
            </a:r>
          </a:p>
          <a:p>
            <a:pPr algn="ctr"/>
            <a:r>
              <a:rPr lang="en-NZ" sz="1600" b="1" dirty="0"/>
              <a:t>(1500 Patients Each)</a:t>
            </a:r>
            <a:endParaRPr lang="en-GB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2FCF-556A-4D1C-84CA-7826A2469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5" r="8201" b="10470"/>
          <a:stretch/>
        </p:blipFill>
        <p:spPr>
          <a:xfrm>
            <a:off x="7224910" y="369332"/>
            <a:ext cx="2382947" cy="5175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5540BD-C850-4CBF-8509-C50E19E6FD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r="8517" b="10800"/>
          <a:stretch/>
        </p:blipFill>
        <p:spPr>
          <a:xfrm>
            <a:off x="4801303" y="369332"/>
            <a:ext cx="2239894" cy="51757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894661" y="554504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25 Batches </a:t>
            </a:r>
          </a:p>
          <a:p>
            <a:pPr algn="ctr"/>
            <a:r>
              <a:rPr lang="en-NZ" sz="1600" b="1" dirty="0"/>
              <a:t>(1200 Patients Each)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1BC5F-BF1A-4BAD-A1AC-E4192A8F5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9" r="8843" b="9915"/>
          <a:stretch/>
        </p:blipFill>
        <p:spPr>
          <a:xfrm>
            <a:off x="9686842" y="369294"/>
            <a:ext cx="2439821" cy="5175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C863E-45AB-4D7C-A4B2-BE83816DB2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2381386" y="369294"/>
            <a:ext cx="2329810" cy="51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9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6ACEC-9868-4C1F-A0DC-D1314BC00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r="8972"/>
          <a:stretch/>
        </p:blipFill>
        <p:spPr>
          <a:xfrm>
            <a:off x="9762927" y="369331"/>
            <a:ext cx="2302446" cy="5992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10DA1-7A13-470E-B7E9-E1E3F8BE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" r="9301"/>
          <a:stretch/>
        </p:blipFill>
        <p:spPr>
          <a:xfrm>
            <a:off x="7278414" y="369332"/>
            <a:ext cx="2420485" cy="59923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F918B-E8AD-46B5-84EB-2E52A6F1968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 </a:t>
            </a:r>
            <a:r>
              <a:rPr lang="en-NZ" b="1" dirty="0" err="1"/>
              <a:t>cPCA</a:t>
            </a:r>
            <a:r>
              <a:rPr lang="en-NZ" b="1" dirty="0"/>
              <a:t> on sub-batches and combine individual </a:t>
            </a:r>
            <a:r>
              <a:rPr lang="en-NZ" b="1" dirty="0" err="1"/>
              <a:t>cPCs</a:t>
            </a:r>
            <a:r>
              <a:rPr lang="en-NZ" b="1" dirty="0"/>
              <a:t> when generating the final tree/disease scores (160/100)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7B6A9-6158-44DD-A410-D89197251410}"/>
              </a:ext>
            </a:extLst>
          </p:cNvPr>
          <p:cNvSpPr txBox="1"/>
          <p:nvPr/>
        </p:nvSpPr>
        <p:spPr>
          <a:xfrm>
            <a:off x="266143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13 Batches </a:t>
            </a:r>
          </a:p>
          <a:p>
            <a:pPr algn="ctr"/>
            <a:r>
              <a:rPr lang="en-NZ" sz="1600" b="1" dirty="0"/>
              <a:t>(2200 Patients Each)</a:t>
            </a:r>
            <a:endParaRPr lang="en-GB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1993F-74AF-42E3-AC42-7E65534CD0DD}"/>
              </a:ext>
            </a:extLst>
          </p:cNvPr>
          <p:cNvSpPr txBox="1"/>
          <p:nvPr/>
        </p:nvSpPr>
        <p:spPr>
          <a:xfrm>
            <a:off x="5088583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17 Batches </a:t>
            </a:r>
          </a:p>
          <a:p>
            <a:pPr algn="ctr"/>
            <a:r>
              <a:rPr lang="en-NZ" sz="1600" b="1" dirty="0"/>
              <a:t>(1700 Patients Each)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C1561-52E2-4898-A5BC-DD14251C2015}"/>
              </a:ext>
            </a:extLst>
          </p:cNvPr>
          <p:cNvSpPr txBox="1"/>
          <p:nvPr/>
        </p:nvSpPr>
        <p:spPr>
          <a:xfrm>
            <a:off x="313765" y="5716987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8 Batches </a:t>
            </a:r>
          </a:p>
          <a:p>
            <a:pPr algn="ctr"/>
            <a:r>
              <a:rPr lang="en-NZ" sz="1600" b="1" dirty="0"/>
              <a:t>(3500 Patients Each)</a:t>
            </a:r>
            <a:endParaRPr lang="en-GB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2C131-79E0-41B7-8A65-2738EDCCFD00}"/>
              </a:ext>
            </a:extLst>
          </p:cNvPr>
          <p:cNvSpPr txBox="1"/>
          <p:nvPr/>
        </p:nvSpPr>
        <p:spPr>
          <a:xfrm>
            <a:off x="7491598" y="5716988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22 Batches </a:t>
            </a:r>
          </a:p>
          <a:p>
            <a:pPr algn="ctr"/>
            <a:r>
              <a:rPr lang="en-NZ" sz="1600" b="1" dirty="0"/>
              <a:t>(1300 Patients Each)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01031-D3FA-4F7D-AB0C-B9540470AA23}"/>
              </a:ext>
            </a:extLst>
          </p:cNvPr>
          <p:cNvSpPr txBox="1"/>
          <p:nvPr/>
        </p:nvSpPr>
        <p:spPr>
          <a:xfrm>
            <a:off x="9910291" y="5716989"/>
            <a:ext cx="202418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28 Batches </a:t>
            </a:r>
          </a:p>
          <a:p>
            <a:pPr algn="ctr"/>
            <a:r>
              <a:rPr lang="en-NZ" sz="1600" b="1" dirty="0"/>
              <a:t>(1000 Patients Each)</a:t>
            </a:r>
            <a:endParaRPr lang="en-GB" sz="1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4295B-1B90-4A15-96D9-92828A1C67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5041" r="7377" b="10826"/>
          <a:stretch/>
        </p:blipFill>
        <p:spPr>
          <a:xfrm>
            <a:off x="2429073" y="702292"/>
            <a:ext cx="2420485" cy="50146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670C90-6158-48CB-99C5-1038DA777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041" r="8499" b="10826"/>
          <a:stretch/>
        </p:blipFill>
        <p:spPr>
          <a:xfrm>
            <a:off x="4884055" y="702292"/>
            <a:ext cx="2363219" cy="5014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A75533-C0CB-4D08-9DF0-7AD8F56A7C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4558" r="8867" b="10427"/>
          <a:stretch/>
        </p:blipFill>
        <p:spPr>
          <a:xfrm>
            <a:off x="59605" y="702292"/>
            <a:ext cx="2319509" cy="50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BBEE19-387A-46F1-BFE8-E5AF3C72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69332"/>
            <a:ext cx="11254154" cy="635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87E52-D2D1-473C-89A1-3130212F1F6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Trajectory Visualization (Python </a:t>
            </a:r>
            <a:r>
              <a:rPr lang="en-NZ" b="1" dirty="0" err="1"/>
              <a:t>Plotly</a:t>
            </a:r>
            <a:r>
              <a:rPr lang="en-NZ" b="1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344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E79D1-3873-47A1-9DD2-00E96547A5A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Variable Subsets (10 batches) disease &gt;160/100</a:t>
            </a:r>
          </a:p>
          <a:p>
            <a:r>
              <a:rPr lang="en-NZ" b="1" dirty="0">
                <a:solidFill>
                  <a:srgbClr val="00B0F0"/>
                </a:solidFill>
              </a:rPr>
              <a:t>(note row numbers are different as the same filtering conditions were using during sub setting to ensure minimal missing data)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16911-60BB-4C55-B456-C9574AFE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4905" r="9261" b="10747"/>
          <a:stretch/>
        </p:blipFill>
        <p:spPr>
          <a:xfrm>
            <a:off x="69573" y="771074"/>
            <a:ext cx="2445027" cy="529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45F5E-F064-4111-9DC4-7135AE842B0E}"/>
              </a:ext>
            </a:extLst>
          </p:cNvPr>
          <p:cNvSpPr txBox="1"/>
          <p:nvPr/>
        </p:nvSpPr>
        <p:spPr>
          <a:xfrm>
            <a:off x="69572" y="6107476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Variables</a:t>
            </a:r>
          </a:p>
          <a:p>
            <a:pPr algn="ctr"/>
            <a:r>
              <a:rPr lang="en-NZ" sz="1600" b="1" dirty="0"/>
              <a:t>(23652 x 35)</a:t>
            </a:r>
            <a:endParaRPr lang="en-GB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E2DB-0DCB-4EF1-AC4A-BF40485D2745}"/>
              </a:ext>
            </a:extLst>
          </p:cNvPr>
          <p:cNvSpPr txBox="1"/>
          <p:nvPr/>
        </p:nvSpPr>
        <p:spPr>
          <a:xfrm>
            <a:off x="2609852" y="6107476"/>
            <a:ext cx="2519666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Brain Variables</a:t>
            </a:r>
          </a:p>
          <a:p>
            <a:pPr algn="ctr"/>
            <a:r>
              <a:rPr lang="en-NZ" sz="1600" b="1" dirty="0"/>
              <a:t>(34798 x 861)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628E-78BE-49B0-BDA7-153F8DAD5C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4869" r="7813" b="10826"/>
          <a:stretch/>
        </p:blipFill>
        <p:spPr>
          <a:xfrm>
            <a:off x="2609852" y="771074"/>
            <a:ext cx="2519666" cy="529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BEB41-BE57-4CD3-A654-CBCF8F17CBD6}"/>
              </a:ext>
            </a:extLst>
          </p:cNvPr>
          <p:cNvSpPr txBox="1"/>
          <p:nvPr/>
        </p:nvSpPr>
        <p:spPr>
          <a:xfrm>
            <a:off x="5314952" y="6107476"/>
            <a:ext cx="2519666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Cardiac + Brain + Carotid Variables</a:t>
            </a:r>
          </a:p>
          <a:p>
            <a:pPr algn="ctr"/>
            <a:r>
              <a:rPr lang="en-NZ" sz="1600" b="1" dirty="0"/>
              <a:t>(34597 </a:t>
            </a:r>
            <a:r>
              <a:rPr lang="en-NZ" sz="1600" b="1"/>
              <a:t>x 895)</a:t>
            </a:r>
            <a:endParaRPr lang="en-GB" sz="16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84944-70A0-4CAB-AC91-18ACAC6DE4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" t="4299" r="8836" b="10707"/>
          <a:stretch/>
        </p:blipFill>
        <p:spPr>
          <a:xfrm>
            <a:off x="5224770" y="771074"/>
            <a:ext cx="2665502" cy="529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F4EFA-A883-490F-AF8D-D02850044C9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disease definitions (10 batches)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03C0E-0A5A-4B3B-8614-1714248AD221}"/>
              </a:ext>
            </a:extLst>
          </p:cNvPr>
          <p:cNvSpPr txBox="1"/>
          <p:nvPr/>
        </p:nvSpPr>
        <p:spPr>
          <a:xfrm>
            <a:off x="31461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Event at time of imaging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870CF-90AB-4704-8EA9-C8498A76D008}"/>
              </a:ext>
            </a:extLst>
          </p:cNvPr>
          <p:cNvSpPr txBox="1"/>
          <p:nvPr/>
        </p:nvSpPr>
        <p:spPr>
          <a:xfrm>
            <a:off x="5860772" y="6097951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 at time of imaging but at follow up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C43E-312C-4DB9-BA7B-90CFA7026B9A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160/100 (for comparison)</a:t>
            </a:r>
            <a:endParaRPr lang="en-GB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067DA-2679-48E8-B44C-607974C1E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r="7807" b="10655"/>
          <a:stretch/>
        </p:blipFill>
        <p:spPr>
          <a:xfrm>
            <a:off x="362085" y="641033"/>
            <a:ext cx="2445027" cy="54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5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1365-4F25-47C4-BBD9-7B0D0AE2248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Running Using Different row sub setting (10 batches) disease: &gt; 160/100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6986D-2DEB-475A-A8CA-BA4DC8A5B58C}"/>
              </a:ext>
            </a:extLst>
          </p:cNvPr>
          <p:cNvSpPr txBox="1"/>
          <p:nvPr/>
        </p:nvSpPr>
        <p:spPr>
          <a:xfrm>
            <a:off x="431522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Male only</a:t>
            </a:r>
            <a:endParaRPr lang="en-GB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462C6-BBFD-4D2E-A725-D1C44BCBF88E}"/>
              </a:ext>
            </a:extLst>
          </p:cNvPr>
          <p:cNvSpPr txBox="1"/>
          <p:nvPr/>
        </p:nvSpPr>
        <p:spPr>
          <a:xfrm>
            <a:off x="3222347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ACB5-B5F3-4BE7-9240-ACB48951A7E9}"/>
              </a:ext>
            </a:extLst>
          </p:cNvPr>
          <p:cNvSpPr txBox="1"/>
          <p:nvPr/>
        </p:nvSpPr>
        <p:spPr>
          <a:xfrm>
            <a:off x="6096000" y="6097951"/>
            <a:ext cx="244502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No Events at time of Imaging</a:t>
            </a:r>
            <a:endParaRPr lang="en-GB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4AC-62D4-42AD-835D-38EC312EB582}"/>
              </a:ext>
            </a:extLst>
          </p:cNvPr>
          <p:cNvSpPr txBox="1"/>
          <p:nvPr/>
        </p:nvSpPr>
        <p:spPr>
          <a:xfrm>
            <a:off x="9525000" y="6097950"/>
            <a:ext cx="244502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600" b="1" dirty="0"/>
              <a:t>Female only, No Events at time of Imaging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8540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49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B066D-B21D-4911-AF52-D1403D359AAD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/>
              <a:t>Testing subset 1:2800 vs 2:2802</a:t>
            </a:r>
            <a:endParaRPr lang="en-GB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F2B0FD-0BF1-43E4-ADCE-ED04868FD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7" r="28177"/>
          <a:stretch/>
        </p:blipFill>
        <p:spPr>
          <a:xfrm>
            <a:off x="156629" y="897830"/>
            <a:ext cx="2605952" cy="41716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28EAD8-2EEB-4838-8CA3-5DD5FAC0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0" r="27009"/>
          <a:stretch/>
        </p:blipFill>
        <p:spPr>
          <a:xfrm>
            <a:off x="2930830" y="897830"/>
            <a:ext cx="2602184" cy="4156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D977B-615E-41A0-9D4F-CD40BC4ECCA4}"/>
              </a:ext>
            </a:extLst>
          </p:cNvPr>
          <p:cNvSpPr txBox="1"/>
          <p:nvPr/>
        </p:nvSpPr>
        <p:spPr>
          <a:xfrm>
            <a:off x="156629" y="509465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1:2800</a:t>
            </a:r>
          </a:p>
          <a:p>
            <a:pPr algn="ctr"/>
            <a:r>
              <a:rPr lang="en-NZ" sz="1200" b="1" dirty="0"/>
              <a:t>466 Variables Above Threshold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BC89C-7380-4DAC-B053-8BC2AC9B7D18}"/>
              </a:ext>
            </a:extLst>
          </p:cNvPr>
          <p:cNvSpPr txBox="1"/>
          <p:nvPr/>
        </p:nvSpPr>
        <p:spPr>
          <a:xfrm>
            <a:off x="2930830" y="5080026"/>
            <a:ext cx="2605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Rows 2:2801</a:t>
            </a:r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F6D36-64CE-4660-A2EB-E0C24B880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52" y="897831"/>
            <a:ext cx="2577164" cy="415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1A33F-BB94-4D46-BABC-48A3FE8AC753}"/>
              </a:ext>
            </a:extLst>
          </p:cNvPr>
          <p:cNvSpPr txBox="1"/>
          <p:nvPr/>
        </p:nvSpPr>
        <p:spPr>
          <a:xfrm>
            <a:off x="5779352" y="5054804"/>
            <a:ext cx="25627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/>
              <a:t>Rows 3:2802</a:t>
            </a:r>
            <a:endParaRPr lang="en-NZ" sz="1200" b="1" dirty="0"/>
          </a:p>
          <a:p>
            <a:pPr algn="ctr"/>
            <a:r>
              <a:rPr lang="en-NZ" sz="1200" b="1" dirty="0"/>
              <a:t>464 Variables Above Threshold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AF2A-C591-40C9-AB95-DC636B67E369}"/>
              </a:ext>
            </a:extLst>
          </p:cNvPr>
          <p:cNvSpPr txBox="1"/>
          <p:nvPr/>
        </p:nvSpPr>
        <p:spPr>
          <a:xfrm>
            <a:off x="6307521" y="5960169"/>
            <a:ext cx="4849418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Even when we just have 1 patient different, the variables outputted by </a:t>
            </a:r>
            <a:r>
              <a:rPr lang="en-NZ" sz="1200" dirty="0" err="1">
                <a:solidFill>
                  <a:srgbClr val="FF0000"/>
                </a:solidFill>
              </a:rPr>
              <a:t>cPCA</a:t>
            </a:r>
            <a:r>
              <a:rPr lang="en-NZ" sz="1200" dirty="0">
                <a:solidFill>
                  <a:srgbClr val="FF0000"/>
                </a:solidFill>
              </a:rPr>
              <a:t> can change pretty significantly, refer to excel spreadsheet for comparison of individual variables sorted by their weighting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5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6899-916E-4667-967A-53C75DE0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7" y="2129363"/>
            <a:ext cx="10097909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C59A-1A95-4FC7-AB43-C7A259FFA6C7}"/>
              </a:ext>
            </a:extLst>
          </p:cNvPr>
          <p:cNvSpPr txBox="1"/>
          <p:nvPr/>
        </p:nvSpPr>
        <p:spPr>
          <a:xfrm>
            <a:off x="213989" y="493362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on subsets of dataset (rows) when only using blood pressure (</a:t>
            </a:r>
            <a:r>
              <a:rPr lang="en-NZ" b="1" dirty="0" err="1"/>
              <a:t>dia</a:t>
            </a:r>
            <a:r>
              <a:rPr lang="en-NZ" b="1" dirty="0"/>
              <a:t> &amp; sys) as inputs into the model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3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548F36B-678E-47C5-91AE-286503C037C9}"/>
              </a:ext>
            </a:extLst>
          </p:cNvPr>
          <p:cNvSpPr txBox="1"/>
          <p:nvPr/>
        </p:nvSpPr>
        <p:spPr>
          <a:xfrm>
            <a:off x="0" y="0"/>
            <a:ext cx="1057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Runs when changing the number of variables (columns) inputted into the model with different subsets (rows)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C36F5-A06C-4A52-B19C-2A3E678A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2"/>
          <a:stretch/>
        </p:blipFill>
        <p:spPr>
          <a:xfrm>
            <a:off x="221942" y="519343"/>
            <a:ext cx="6012180" cy="6116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BB0C58-6A68-4223-B003-39934B9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3684323"/>
            <a:ext cx="2019300" cy="2951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C834C-44DD-436C-8CCC-AD149AC5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242" y="3711343"/>
            <a:ext cx="1935480" cy="2840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A5A2C-2A9E-4C6C-8CFA-588C2CB7D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50" r="52170"/>
          <a:stretch/>
        </p:blipFill>
        <p:spPr>
          <a:xfrm>
            <a:off x="8156717" y="3327204"/>
            <a:ext cx="3268846" cy="436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06348-472E-4BF2-8580-7C55643F1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626" y="3745995"/>
            <a:ext cx="2006988" cy="28900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AD5C9B-6066-4623-BEC1-4D995F4A7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531" y="3745995"/>
            <a:ext cx="1975223" cy="28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CD76-A121-47E7-8D5C-78EB781D6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6510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AE2EC-4AA9-4D1C-9817-4D0290540D4D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82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6A7F2-FA24-4958-B6F9-CF8435D0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021"/>
            <a:ext cx="12192000" cy="6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162D9-0AF6-4EEC-9470-3D283E1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30"/>
            <a:ext cx="12192000" cy="5886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91A4-5C31-468E-853D-5CC31B696586}"/>
              </a:ext>
            </a:extLst>
          </p:cNvPr>
          <p:cNvSpPr txBox="1"/>
          <p:nvPr/>
        </p:nvSpPr>
        <p:spPr>
          <a:xfrm>
            <a:off x="0" y="-9525"/>
            <a:ext cx="727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All 10 combination of 10% subset runs – variable weighting distribution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18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C2202-805B-4DC3-A3C7-C9CC9759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46"/>
          <a:stretch/>
        </p:blipFill>
        <p:spPr>
          <a:xfrm>
            <a:off x="76201" y="1140496"/>
            <a:ext cx="2982682" cy="3890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BEBBF-0CC4-49CA-B7B2-9D4B22059FB3}"/>
              </a:ext>
            </a:extLst>
          </p:cNvPr>
          <p:cNvSpPr txBox="1"/>
          <p:nvPr/>
        </p:nvSpPr>
        <p:spPr>
          <a:xfrm>
            <a:off x="213990" y="493362"/>
            <a:ext cx="846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/>
              <a:t>Handling abnormally high distance values in </a:t>
            </a:r>
            <a:r>
              <a:rPr lang="en-NZ" b="1" dirty="0" err="1"/>
              <a:t>cPC</a:t>
            </a:r>
            <a:r>
              <a:rPr lang="en-NZ" b="1" dirty="0"/>
              <a:t> (test on 20% subset ~5600 rows)</a:t>
            </a:r>
            <a:endParaRPr lang="en-GB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A7BFA3-93B6-4DD8-BF5C-5441A83F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65" y="1140496"/>
            <a:ext cx="2873800" cy="384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2B52-EEE0-4075-A79B-6528659C5996}"/>
              </a:ext>
            </a:extLst>
          </p:cNvPr>
          <p:cNvSpPr txBox="1"/>
          <p:nvPr/>
        </p:nvSpPr>
        <p:spPr>
          <a:xfrm>
            <a:off x="234218" y="4981575"/>
            <a:ext cx="209940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1) Original </a:t>
            </a:r>
          </a:p>
          <a:p>
            <a:pPr algn="ctr"/>
            <a:r>
              <a:rPr lang="en-NZ" sz="1200" b="1" dirty="0"/>
              <a:t>(Minimum Spanning Tree)</a:t>
            </a:r>
            <a:endParaRPr lang="en-GB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ECB6D-8197-42C9-9B08-115C0CB6E983}"/>
              </a:ext>
            </a:extLst>
          </p:cNvPr>
          <p:cNvSpPr txBox="1"/>
          <p:nvPr/>
        </p:nvSpPr>
        <p:spPr>
          <a:xfrm>
            <a:off x="3275407" y="4981575"/>
            <a:ext cx="198239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2) Filter out large values in </a:t>
            </a:r>
            <a:r>
              <a:rPr lang="en-NZ" sz="1200" b="1" dirty="0" err="1"/>
              <a:t>cPC</a:t>
            </a:r>
            <a:r>
              <a:rPr lang="en-NZ" sz="1200" b="1" dirty="0"/>
              <a:t> space (set values above 3sd as the median)</a:t>
            </a:r>
            <a:endParaRPr lang="en-GB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0F88-F469-4158-8F13-A89F610E665A}"/>
              </a:ext>
            </a:extLst>
          </p:cNvPr>
          <p:cNvSpPr txBox="1"/>
          <p:nvPr/>
        </p:nvSpPr>
        <p:spPr>
          <a:xfrm>
            <a:off x="6135621" y="4981575"/>
            <a:ext cx="222733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3) Shortest Path Tree Instead of Minimum Spanning Tree</a:t>
            </a:r>
            <a:endParaRPr lang="en-GB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388B5-B151-430B-A09E-940AEAB6AF19}"/>
              </a:ext>
            </a:extLst>
          </p:cNvPr>
          <p:cNvSpPr txBox="1"/>
          <p:nvPr/>
        </p:nvSpPr>
        <p:spPr>
          <a:xfrm>
            <a:off x="9540280" y="4981575"/>
            <a:ext cx="13563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4) #2 (filter) + #3 (use shortest path tree)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BCCE6-D4B3-49A4-8702-D3E432463990}"/>
              </a:ext>
            </a:extLst>
          </p:cNvPr>
          <p:cNvSpPr txBox="1"/>
          <p:nvPr/>
        </p:nvSpPr>
        <p:spPr>
          <a:xfrm>
            <a:off x="4690862" y="5834957"/>
            <a:ext cx="2800801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Note that #2 is currently flawed as we cannot just reassign these abnormally large values in </a:t>
            </a:r>
            <a:r>
              <a:rPr lang="en-NZ" sz="1200" dirty="0" err="1">
                <a:solidFill>
                  <a:srgbClr val="FF0000"/>
                </a:solidFill>
              </a:rPr>
              <a:t>cPC</a:t>
            </a:r>
            <a:r>
              <a:rPr lang="en-NZ" sz="1200" dirty="0">
                <a:solidFill>
                  <a:srgbClr val="FF0000"/>
                </a:solidFill>
              </a:rPr>
              <a:t> space with the median (around 0), they should be instead replaced somehow by their next closest node ….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43542E-98E6-4223-8034-821A97495596}"/>
              </a:ext>
            </a:extLst>
          </p:cNvPr>
          <p:cNvCxnSpPr>
            <a:cxnSpLocks/>
            <a:stCxn id="12" idx="1"/>
            <a:endCxn id="9" idx="2"/>
          </p:cNvCxnSpPr>
          <p:nvPr/>
        </p:nvCxnSpPr>
        <p:spPr>
          <a:xfrm rot="10800000">
            <a:off x="4266604" y="5535574"/>
            <a:ext cx="424258" cy="7610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C13DE0-0AB8-4F7C-89AB-3778BEA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883" y="1140496"/>
            <a:ext cx="2873800" cy="38410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139D21-7BD8-451D-8A9D-88C615583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422" y="1144938"/>
            <a:ext cx="2873800" cy="3836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22833-5016-4415-AB81-0DFE075F55FA}"/>
              </a:ext>
            </a:extLst>
          </p:cNvPr>
          <p:cNvSpPr txBox="1"/>
          <p:nvPr/>
        </p:nvSpPr>
        <p:spPr>
          <a:xfrm>
            <a:off x="9082421" y="5373292"/>
            <a:ext cx="2800801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NZ" sz="1200" b="1" dirty="0">
                <a:solidFill>
                  <a:srgbClr val="FF0000"/>
                </a:solidFill>
              </a:rPr>
              <a:t>DON’T USE SHORTEST PATH TREE AS THIS DOESN’T MAKE THE RIGHT TRAJECTORY GRAPH STOOOOOPID !!!!!!!!</a:t>
            </a:r>
            <a:endParaRPr lang="en-GB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0E561-2EBE-49D1-8A7A-FA10ED8C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1" y="631091"/>
            <a:ext cx="2942249" cy="244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4371F-5518-4112-9682-6654193D2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9" r="25208"/>
          <a:stretch/>
        </p:blipFill>
        <p:spPr>
          <a:xfrm>
            <a:off x="7317690" y="436713"/>
            <a:ext cx="2371191" cy="363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37398-FF2B-41CE-B849-656CF6CEB5A3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</a:t>
            </a:r>
            <a:r>
              <a:rPr lang="en-NZ" sz="2400" b="1" dirty="0" err="1"/>
              <a:t>cPC</a:t>
            </a:r>
            <a:r>
              <a:rPr lang="en-NZ" sz="2400" b="1" dirty="0"/>
              <a:t> and results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51C52-BFFE-4FE8-9507-DB35A04DBC41}"/>
              </a:ext>
            </a:extLst>
          </p:cNvPr>
          <p:cNvSpPr txBox="1"/>
          <p:nvPr/>
        </p:nvSpPr>
        <p:spPr>
          <a:xfrm>
            <a:off x="113370" y="446425"/>
            <a:ext cx="29422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Raw </a:t>
            </a:r>
            <a:r>
              <a:rPr lang="en-NZ" sz="1200" b="1"/>
              <a:t>cPC</a:t>
            </a:r>
            <a:endParaRPr lang="en-GB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091DF-81CE-4F5A-BD60-8AD8060EA935}"/>
              </a:ext>
            </a:extLst>
          </p:cNvPr>
          <p:cNvSpPr txBox="1"/>
          <p:nvPr/>
        </p:nvSpPr>
        <p:spPr>
          <a:xfrm>
            <a:off x="7317689" y="260092"/>
            <a:ext cx="47609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sz="1200" b="1" dirty="0"/>
              <a:t>Filter out </a:t>
            </a:r>
            <a:r>
              <a:rPr lang="en-NZ" sz="1200" b="1" dirty="0" err="1"/>
              <a:t>cPCs</a:t>
            </a:r>
            <a:r>
              <a:rPr lang="en-NZ" sz="1200" b="1" dirty="0"/>
              <a:t> (tests)</a:t>
            </a:r>
            <a:endParaRPr lang="en-GB" sz="1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38430-C661-469D-A875-A97B85EF0108}"/>
              </a:ext>
            </a:extLst>
          </p:cNvPr>
          <p:cNvSpPr/>
          <p:nvPr/>
        </p:nvSpPr>
        <p:spPr>
          <a:xfrm>
            <a:off x="1340644" y="1022350"/>
            <a:ext cx="178594" cy="19151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66866-A176-4422-9B01-D106D6AC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3" y="3158310"/>
            <a:ext cx="2288800" cy="20504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538C7-DC98-4F9A-82C7-6B6F291D6FFE}"/>
              </a:ext>
            </a:extLst>
          </p:cNvPr>
          <p:cNvSpPr/>
          <p:nvPr/>
        </p:nvSpPr>
        <p:spPr>
          <a:xfrm>
            <a:off x="371562" y="3133633"/>
            <a:ext cx="2295350" cy="207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621AB-9B5F-4284-BD84-3F8B49CE23BE}"/>
              </a:ext>
            </a:extLst>
          </p:cNvPr>
          <p:cNvSpPr txBox="1"/>
          <p:nvPr/>
        </p:nvSpPr>
        <p:spPr>
          <a:xfrm>
            <a:off x="378113" y="3212981"/>
            <a:ext cx="2288800" cy="215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</a:rPr>
              <a:t>Zoomed in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56FC4-197A-4ECF-857D-F4394AD3C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709" y="446425"/>
            <a:ext cx="2339920" cy="36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41607-64F3-4737-969B-89D2D3FAEEAD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Distribution of values in distance matrix used for MST/shortest path trajectory calculation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15DDB-28FE-4C98-A988-52AAB828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4" y="474186"/>
            <a:ext cx="2207780" cy="2017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18FE1-13A1-41CA-A09A-8CB1803A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75" y="461578"/>
            <a:ext cx="2388936" cy="20172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4B9965-2B8C-4A28-8D4C-DAE9DF88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113" y="461578"/>
            <a:ext cx="2347662" cy="2017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BDDF7-7C18-474A-BA19-312A5AD8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" y="4822413"/>
            <a:ext cx="2199789" cy="2039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9F5EC5-53F6-4F6A-B348-BEEFFD395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776" y="2642142"/>
            <a:ext cx="2275895" cy="206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A8E4F-F107-49CB-A86C-3CE576B65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4" y="2699580"/>
            <a:ext cx="2199789" cy="2017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9FBEA2-1726-40D3-953F-668829D2E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775" y="4801747"/>
            <a:ext cx="2199789" cy="204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BF4313-5326-4470-804E-1A4974D36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711" y="455317"/>
            <a:ext cx="2202478" cy="2029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D36BFD-C338-4C51-816E-58CA5BA5D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113" y="2642141"/>
            <a:ext cx="2347662" cy="2106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8C97-FC86-4392-9192-A00393915C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0770" y="454735"/>
            <a:ext cx="2436331" cy="20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1495</Words>
  <Application>Microsoft Office PowerPoint</Application>
  <PresentationFormat>Widescreen</PresentationFormat>
  <Paragraphs>155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Xiong</dc:creator>
  <cp:lastModifiedBy>Zhao Xiong</cp:lastModifiedBy>
  <cp:revision>40</cp:revision>
  <dcterms:created xsi:type="dcterms:W3CDTF">2022-05-10T13:43:13Z</dcterms:created>
  <dcterms:modified xsi:type="dcterms:W3CDTF">2022-06-23T12:37:16Z</dcterms:modified>
</cp:coreProperties>
</file>