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7T11:07:00.098" v="14503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7T11:07:00.098" v="14503" actId="1076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8:49.196" v="13802" actId="1038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BFA8-4C3B-4718-9426-623CF01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369332"/>
            <a:ext cx="3020860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533162" y="6242446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1333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2022-06-17T11:07:01Z</dcterms:modified>
</cp:coreProperties>
</file>