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75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8T15:59:45.560" v="14885" actId="107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 del">
        <pc:chgData name="Zhao Xiong" userId="5eba49e5-2895-4cd9-83e8-b3064fe76704" providerId="ADAL" clId="{B606E7B2-EFF5-418A-8639-9F7537C4DA50}" dt="2022-06-18T14:02:10.111" v="14736" actId="2696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9:38:49.196" v="13802" actId="1038"/>
          <ac:spMkLst>
            <pc:docMk/>
            <pc:sldMk cId="3056703919" sldId="281"/>
            <ac:spMk id="5" creationId="{C1FD59DC-8FE1-4B9B-81D0-5D1BC19580D1}"/>
          </ac:spMkLst>
        </pc:spChg>
        <pc:picChg chg="add mod ord">
          <ac:chgData name="Zhao Xiong" userId="5eba49e5-2895-4cd9-83e8-b3064fe76704" providerId="ADAL" clId="{B606E7B2-EFF5-418A-8639-9F7537C4DA50}" dt="2022-06-11T19:38:49.196" v="13802" actId="1038"/>
          <ac:picMkLst>
            <pc:docMk/>
            <pc:sldMk cId="3056703919" sldId="281"/>
            <ac:picMk id="3" creationId="{2ACABFA8-4C3B-4718-9426-623CF01A275D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22:38.846" v="14811" actId="1037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delSp add">
        <pc:chgData name="Zhao Xiong" userId="5eba49e5-2895-4cd9-83e8-b3064fe76704" providerId="ADAL" clId="{B606E7B2-EFF5-418A-8639-9F7537C4DA50}" dt="2022-06-18T15:59:03.741" v="14814" actId="478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Batches </a:t>
            </a:r>
          </a:p>
          <a:p>
            <a:pPr algn="ctr"/>
            <a:r>
              <a:rPr lang="en-NZ" sz="1600" b="1" dirty="0"/>
              <a:t>(Patients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Batches </a:t>
            </a:r>
          </a:p>
          <a:p>
            <a:pPr algn="ctr"/>
            <a:r>
              <a:rPr lang="en-NZ" sz="1600" b="1" dirty="0"/>
              <a:t>(Patients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1370</Words>
  <Application>Microsoft Office PowerPoint</Application>
  <PresentationFormat>Widescreen</PresentationFormat>
  <Paragraphs>138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2022-06-18T15:59:46Z</dcterms:modified>
</cp:coreProperties>
</file>