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5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  <pc:docChgLst>
    <pc:chgData name="zhaohan" userId="95e304e8ede71739" providerId="LiveId" clId="{740E24C1-5156-4599-B84F-B42CCA40E00D}"/>
    <pc:docChg chg="undo custSel addSld modSld">
      <pc:chgData name="zhaohan" userId="95e304e8ede71739" providerId="LiveId" clId="{740E24C1-5156-4599-B84F-B42CCA40E00D}" dt="2022-07-02T04:54:48.348" v="444" actId="20577"/>
      <pc:docMkLst>
        <pc:docMk/>
      </pc:docMkLst>
      <pc:sldChg chg="addSp delSp modSp mod">
        <pc:chgData name="zhaohan" userId="95e304e8ede71739" providerId="LiveId" clId="{740E24C1-5156-4599-B84F-B42CCA40E00D}" dt="2022-07-02T04:54:48.348" v="444" actId="20577"/>
        <pc:sldMkLst>
          <pc:docMk/>
          <pc:sldMk cId="504494362" sldId="287"/>
        </pc:sldMkLst>
        <pc:spChg chg="add mod">
          <ac:chgData name="zhaohan" userId="95e304e8ede71739" providerId="LiveId" clId="{740E24C1-5156-4599-B84F-B42CCA40E00D}" dt="2022-07-01T00:04:46.185" v="116" actId="404"/>
          <ac:spMkLst>
            <pc:docMk/>
            <pc:sldMk cId="504494362" sldId="287"/>
            <ac:spMk id="2" creationId="{5A3B8DE5-444B-33DF-EF35-3A5EFA6AC8AE}"/>
          </ac:spMkLst>
        </pc:spChg>
        <pc:spChg chg="add mod">
          <ac:chgData name="zhaohan" userId="95e304e8ede71739" providerId="LiveId" clId="{740E24C1-5156-4599-B84F-B42CCA40E00D}" dt="2022-07-02T04:44:36.970" v="425" actId="113"/>
          <ac:spMkLst>
            <pc:docMk/>
            <pc:sldMk cId="504494362" sldId="287"/>
            <ac:spMk id="3" creationId="{457D3807-DD85-E832-436B-F9CB10CDA022}"/>
          </ac:spMkLst>
        </pc:spChg>
        <pc:spChg chg="add mod">
          <ac:chgData name="zhaohan" userId="95e304e8ede71739" providerId="LiveId" clId="{740E24C1-5156-4599-B84F-B42CCA40E00D}" dt="2022-07-02T04:42:13.873" v="406" actId="113"/>
          <ac:spMkLst>
            <pc:docMk/>
            <pc:sldMk cId="504494362" sldId="287"/>
            <ac:spMk id="4" creationId="{9354C820-A1D4-FE2C-0E60-1C5C1B5B9294}"/>
          </ac:spMkLst>
        </pc:spChg>
        <pc:spChg chg="add del">
          <ac:chgData name="zhaohan" userId="95e304e8ede71739" providerId="LiveId" clId="{740E24C1-5156-4599-B84F-B42CCA40E00D}" dt="2022-06-30T06:15:02.275" v="65"/>
          <ac:spMkLst>
            <pc:docMk/>
            <pc:sldMk cId="504494362" sldId="287"/>
            <ac:spMk id="5" creationId="{D273D3EE-D3CC-B6C2-7B24-B709E0E94623}"/>
          </ac:spMkLst>
        </pc:spChg>
        <pc:spChg chg="add del">
          <ac:chgData name="zhaohan" userId="95e304e8ede71739" providerId="LiveId" clId="{740E24C1-5156-4599-B84F-B42CCA40E00D}" dt="2022-06-30T06:15:04.103" v="67"/>
          <ac:spMkLst>
            <pc:docMk/>
            <pc:sldMk cId="504494362" sldId="287"/>
            <ac:spMk id="6" creationId="{45518360-E88F-6310-F97A-4995A8C1E95A}"/>
          </ac:spMkLst>
        </pc:spChg>
        <pc:spChg chg="add mod">
          <ac:chgData name="zhaohan" userId="95e304e8ede71739" providerId="LiveId" clId="{740E24C1-5156-4599-B84F-B42CCA40E00D}" dt="2022-07-02T04:46:06.771" v="438" actId="207"/>
          <ac:spMkLst>
            <pc:docMk/>
            <pc:sldMk cId="504494362" sldId="287"/>
            <ac:spMk id="6" creationId="{E672E86F-363F-B543-61CA-601244D5B9E5}"/>
          </ac:spMkLst>
        </pc:spChg>
        <pc:spChg chg="add mod">
          <ac:chgData name="zhaohan" userId="95e304e8ede71739" providerId="LiveId" clId="{740E24C1-5156-4599-B84F-B42CCA40E00D}" dt="2022-07-02T04:45:23.692" v="435" actId="207"/>
          <ac:spMkLst>
            <pc:docMk/>
            <pc:sldMk cId="504494362" sldId="287"/>
            <ac:spMk id="7" creationId="{72881C1C-BAE4-E844-89BD-6618A7E3B407}"/>
          </ac:spMkLst>
        </pc:spChg>
        <pc:spChg chg="add del">
          <ac:chgData name="zhaohan" userId="95e304e8ede71739" providerId="LiveId" clId="{740E24C1-5156-4599-B84F-B42CCA40E00D}" dt="2022-06-30T06:15:05.247" v="69"/>
          <ac:spMkLst>
            <pc:docMk/>
            <pc:sldMk cId="504494362" sldId="287"/>
            <ac:spMk id="7" creationId="{9E323B64-8E56-2BC1-C313-FCDF1B9A8DFF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8" creationId="{A09F18BF-9DDA-0EAC-EE9C-52652A276191}"/>
          </ac:spMkLst>
        </pc:spChg>
        <pc:spChg chg="add mod">
          <ac:chgData name="zhaohan" userId="95e304e8ede71739" providerId="LiveId" clId="{740E24C1-5156-4599-B84F-B42CCA40E00D}" dt="2022-07-01T00:32:13.071" v="351" actId="20577"/>
          <ac:spMkLst>
            <pc:docMk/>
            <pc:sldMk cId="504494362" sldId="287"/>
            <ac:spMk id="9" creationId="{76E305A4-C25D-654E-AE5C-DBE69E143C28}"/>
          </ac:spMkLst>
        </pc:spChg>
        <pc:spChg chg="add del mod">
          <ac:chgData name="zhaohan" userId="95e304e8ede71739" providerId="LiveId" clId="{740E24C1-5156-4599-B84F-B42CCA40E00D}" dt="2022-06-30T06:15:28.246" v="89"/>
          <ac:spMkLst>
            <pc:docMk/>
            <pc:sldMk cId="504494362" sldId="287"/>
            <ac:spMk id="9" creationId="{8C283664-1BCC-5B1F-617E-57B62ADD303B}"/>
          </ac:spMkLst>
        </pc:spChg>
        <pc:spChg chg="add mod">
          <ac:chgData name="zhaohan" userId="95e304e8ede71739" providerId="LiveId" clId="{740E24C1-5156-4599-B84F-B42CCA40E00D}" dt="2022-07-02T04:54:48.348" v="444" actId="20577"/>
          <ac:spMkLst>
            <pc:docMk/>
            <pc:sldMk cId="504494362" sldId="287"/>
            <ac:spMk id="10" creationId="{3802BC98-06D8-5238-3379-57DBEF6A7D26}"/>
          </ac:spMkLst>
        </pc:spChg>
      </pc:sldChg>
      <pc:sldChg chg="add">
        <pc:chgData name="zhaohan" userId="95e304e8ede71739" providerId="LiveId" clId="{740E24C1-5156-4599-B84F-B42CCA40E00D}" dt="2022-06-30T06:11:49.243" v="0"/>
        <pc:sldMkLst>
          <pc:docMk/>
          <pc:sldMk cId="2571968155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B8DE5-444B-33DF-EF35-3A5EFA6AC8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10 – fold cross validation</a:t>
            </a:r>
            <a:endParaRPr lang="en-GB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D3807-DD85-E832-436B-F9CB10CDA022}"/>
              </a:ext>
            </a:extLst>
          </p:cNvPr>
          <p:cNvSpPr txBox="1"/>
          <p:nvPr/>
        </p:nvSpPr>
        <p:spPr>
          <a:xfrm>
            <a:off x="345552" y="537303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0.13 +- 0.07 [0.05, 0.31]</a:t>
            </a:r>
            <a:endParaRPr lang="en-NZ" sz="1600" dirty="0"/>
          </a:p>
          <a:p>
            <a:r>
              <a:rPr lang="en-NZ" sz="1600" dirty="0"/>
              <a:t>Mean Standard Deviation is: 0.05 +- 0.03 [0.02, 0.11]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C820-A1D4-FE2C-0E60-1C5C1B5B9294}"/>
              </a:ext>
            </a:extLst>
          </p:cNvPr>
          <p:cNvSpPr txBox="1"/>
          <p:nvPr/>
        </p:nvSpPr>
        <p:spPr>
          <a:xfrm>
            <a:off x="6517753" y="537302"/>
            <a:ext cx="5046718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full_cPCA</a:t>
            </a:r>
            <a:r>
              <a:rPr lang="en-NZ" sz="1600" b="1" u="sng" dirty="0"/>
              <a:t>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0.09 +- 0.06 [0.05, 0.25]</a:t>
            </a:r>
          </a:p>
          <a:p>
            <a:r>
              <a:rPr lang="en-NZ" sz="1600" dirty="0"/>
              <a:t>Mean </a:t>
            </a:r>
            <a:r>
              <a:rPr lang="en-GB" sz="1600" dirty="0"/>
              <a:t>Standard Deviation is: </a:t>
            </a:r>
            <a:r>
              <a:rPr lang="en-GB" sz="1600" dirty="0">
                <a:solidFill>
                  <a:srgbClr val="FF0000"/>
                </a:solidFill>
              </a:rPr>
              <a:t>0.03</a:t>
            </a:r>
            <a:r>
              <a:rPr lang="en-GB" sz="1600" dirty="0"/>
              <a:t> +- 0.02 [0.02, 0.08]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F18BF-9DDA-0EAC-EE9C-52652A27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3" y="182576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86F-363F-B543-61CA-601244D5B9E5}"/>
              </a:ext>
            </a:extLst>
          </p:cNvPr>
          <p:cNvSpPr txBox="1"/>
          <p:nvPr/>
        </p:nvSpPr>
        <p:spPr>
          <a:xfrm>
            <a:off x="345552" y="1837142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0.09 +- 0.05 [0.03, 0.23]</a:t>
            </a:r>
          </a:p>
          <a:p>
            <a:r>
              <a:rPr lang="en-NZ" sz="1600" dirty="0"/>
              <a:t>Mean Standard Deviation is: </a:t>
            </a:r>
            <a:r>
              <a:rPr lang="en-NZ" sz="1600" b="1" dirty="0">
                <a:solidFill>
                  <a:srgbClr val="FF0000"/>
                </a:solidFill>
              </a:rPr>
              <a:t>0.05 </a:t>
            </a:r>
            <a:r>
              <a:rPr lang="en-NZ" sz="1600" dirty="0"/>
              <a:t>+- 0.03 [0.02, 0.11]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1C1C-BAE4-E844-89BD-6618A7E3B407}"/>
              </a:ext>
            </a:extLst>
          </p:cNvPr>
          <p:cNvSpPr txBox="1"/>
          <p:nvPr/>
        </p:nvSpPr>
        <p:spPr>
          <a:xfrm>
            <a:off x="6517753" y="1825766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iter_cPCA</a:t>
            </a:r>
            <a:r>
              <a:rPr lang="en-NZ" sz="1600" b="1" u="sng" dirty="0"/>
              <a:t>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0.06 +- 0.04 [0.02, 0.18]</a:t>
            </a:r>
          </a:p>
          <a:p>
            <a:r>
              <a:rPr lang="en-NZ" sz="1600" dirty="0"/>
              <a:t>Mean Standard Deviation is:</a:t>
            </a:r>
            <a:r>
              <a:rPr lang="en-NZ" sz="1600" dirty="0">
                <a:solidFill>
                  <a:srgbClr val="FF0000"/>
                </a:solidFill>
              </a:rPr>
              <a:t> 0.03 </a:t>
            </a:r>
            <a:r>
              <a:rPr lang="en-NZ" sz="1600" dirty="0"/>
              <a:t>+- 0.02 [0.02, 0.08]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05A4-C25D-654E-AE5C-DBE69E143C28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20 – fold cross validation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2BC98-06D8-5238-3379-57DBEF6A7D26}"/>
              </a:ext>
            </a:extLst>
          </p:cNvPr>
          <p:cNvSpPr txBox="1"/>
          <p:nvPr/>
        </p:nvSpPr>
        <p:spPr>
          <a:xfrm>
            <a:off x="345552" y="3933308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0.13 +- 0.08 [0.04, 0.31]</a:t>
            </a:r>
          </a:p>
          <a:p>
            <a:r>
              <a:rPr lang="en-US" sz="1600" dirty="0"/>
              <a:t>Mean Standard Deviation is: 0.05 +- 0.03 [0.01, 0.11]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>
                <a:solidFill>
                  <a:srgbClr val="FF0000"/>
                </a:solidFill>
              </a:rPr>
              <a:t> 10 </a:t>
            </a:r>
            <a:r>
              <a:rPr lang="en-NZ" sz="1600" b="1" u="sng" dirty="0">
                <a:solidFill>
                  <a:srgbClr val="FF0000"/>
                </a:solidFill>
              </a:rPr>
              <a:t>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0.07 +- 0.04 [0.02, 0.17]</a:t>
            </a:r>
          </a:p>
          <a:p>
            <a:r>
              <a:rPr lang="en-US" sz="1600" dirty="0"/>
              <a:t>Mean Standard Deviation is: </a:t>
            </a:r>
            <a:r>
              <a:rPr lang="en-US" sz="1600" b="1" dirty="0">
                <a:solidFill>
                  <a:srgbClr val="FF0000"/>
                </a:solidFill>
              </a:rPr>
              <a:t>0.05</a:t>
            </a:r>
            <a:r>
              <a:rPr lang="en-US" sz="1600" dirty="0"/>
              <a:t> +- 0.03 [0.01, 0.11]</a:t>
            </a:r>
          </a:p>
        </p:txBody>
      </p:sp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96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1740</Words>
  <Application>Microsoft Office PowerPoint</Application>
  <PresentationFormat>Widescreen</PresentationFormat>
  <Paragraphs>184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2022-07-02T04:54:48Z</dcterms:modified>
</cp:coreProperties>
</file>