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61" r:id="rId4"/>
    <p:sldId id="268" r:id="rId5"/>
    <p:sldId id="262" r:id="rId6"/>
    <p:sldId id="267" r:id="rId7"/>
    <p:sldId id="270" r:id="rId8"/>
    <p:sldId id="271" r:id="rId9"/>
    <p:sldId id="272" r:id="rId10"/>
    <p:sldId id="266" r:id="rId11"/>
    <p:sldId id="258" r:id="rId12"/>
    <p:sldId id="259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1" autoAdjust="0"/>
    <p:restoredTop sz="94660"/>
  </p:normalViewPr>
  <p:slideViewPr>
    <p:cSldViewPr snapToGrid="0">
      <p:cViewPr>
        <p:scale>
          <a:sx n="125" d="100"/>
          <a:sy n="125" d="100"/>
        </p:scale>
        <p:origin x="36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5-18T13:05:55.190" v="3341" actId="20577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0T17:33:27.372" v="210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0T17:33:27.372" v="210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6T16:42:49.097" v="2918" actId="1076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13T17:32:57.042" v="1621" actId="20577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16T16:42:49.097" v="2918" actId="1076"/>
          <ac:spMkLst>
            <pc:docMk/>
            <pc:sldMk cId="3573502216" sldId="266"/>
            <ac:spMk id="12" creationId="{E23BCCE6-D4B3-49A4-8702-D3E432463990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16T16:42:49.097" v="2918" actId="1076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delSp add">
        <pc:chgData name="Zhao Xiong" userId="5eba49e5-2895-4cd9-83e8-b3064fe76704" providerId="ADAL" clId="{B606E7B2-EFF5-418A-8639-9F7537C4DA50}" dt="2022-05-15T15:45:59.988" v="2735"/>
        <pc:sldMkLst>
          <pc:docMk/>
          <pc:sldMk cId="4125219743" sldId="269"/>
        </pc:sldMkLst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">
        <pc:chgData name="Zhao Xiong" userId="5eba49e5-2895-4cd9-83e8-b3064fe76704" providerId="ADAL" clId="{B606E7B2-EFF5-418A-8639-9F7537C4DA50}" dt="2022-05-18T13:05:55.190" v="3341" actId="20577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18T13:05:29.077" v="3246" actId="1076"/>
          <ac:picMkLst>
            <pc:docMk/>
            <pc:sldMk cId="3841447951" sldId="272"/>
            <ac:picMk id="5" creationId="{AFE9CAA6-BF7E-469A-A974-23ABAD91CE1F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distance matrix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5763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" y="783907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</a:t>
            </a:r>
            <a:r>
              <a:rPr lang="en-NZ" sz="2800" b="1"/>
              <a:t>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344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2022-05-18T13:05:56Z</dcterms:modified>
</cp:coreProperties>
</file>