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2T12:25:05.018" v="13969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modSp add ord">
        <pc:chgData name="Zhao Xiong" userId="5eba49e5-2895-4cd9-83e8-b3064fe76704" providerId="ADAL" clId="{B606E7B2-EFF5-418A-8639-9F7537C4DA50}" dt="2022-06-12T12:25:05.018" v="13969" actId="1076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2:24:45.264" v="13938" actId="113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2:25:05.018" v="13969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2T12:25:01.687" v="139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2:23:55.898" v="13849" actId="1076"/>
          <ac:picMkLst>
            <pc:docMk/>
            <pc:sldMk cId="286555550" sldId="279"/>
            <ac:picMk id="4" creationId="{742E49B8-F066-493F-9D9B-05F1C96D685E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9:19.707" v="13836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1T19:39:14.556" v="13835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1T19:39:19.707" v="13836" actId="1076"/>
          <ac:spMkLst>
            <pc:docMk/>
            <pc:sldMk cId="3191795158" sldId="280"/>
            <ac:spMk id="8" creationId="{3771993F-74AF-42E3-AC42-7E65534CD0DD}"/>
          </ac:spMkLst>
        </pc:spChg>
        <pc:picChg chg="add mod">
          <ac:chgData name="Zhao Xiong" userId="5eba49e5-2895-4cd9-83e8-b3064fe76704" providerId="ADAL" clId="{B606E7B2-EFF5-418A-8639-9F7537C4DA50}" dt="2022-06-11T19:39:14.556" v="13835" actId="1076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1T19:39:19.707" v="13836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19209" y="646331"/>
            <a:ext cx="3491499" cy="5911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119209" y="6488668"/>
            <a:ext cx="34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4081609" y="6488668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8581293" y="6488668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Tune Lambda Threshold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617416"/>
            <a:ext cx="2821352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00188" y="60490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5" y="617416"/>
            <a:ext cx="2821352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3428240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1309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2022-06-12T12:25:05Z</dcterms:modified>
</cp:coreProperties>
</file>