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75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0T12:49:52.826" v="14912" actId="14100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0T12:49:52.826" v="14912" actId="14100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delSp add">
        <pc:chgData name="Zhao Xiong" userId="5eba49e5-2895-4cd9-83e8-b3064fe76704" providerId="ADAL" clId="{B606E7B2-EFF5-418A-8639-9F7537C4DA50}" dt="2022-06-18T15:59:03.741" v="14814" actId="478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1374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2022-06-20T12:49:53Z</dcterms:modified>
</cp:coreProperties>
</file>