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75" r:id="rId30"/>
    <p:sldId id="26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25T17:19:36.139" v="15849" actId="732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8T14:02:05.719" v="1473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8T14:01:20.849" v="14724" actId="1037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6" creationId="{7674D89A-EC46-48CB-ACC4-77A9492BB3D5}"/>
          </ac:spMkLst>
        </pc:spChg>
        <pc:spChg chg="add mod">
          <ac:chgData name="Zhao Xiong" userId="5eba49e5-2895-4cd9-83e8-b3064fe76704" providerId="ADAL" clId="{B606E7B2-EFF5-418A-8639-9F7537C4DA50}" dt="2022-06-18T14:02:05.719" v="14735" actId="1076"/>
          <ac:spMkLst>
            <pc:docMk/>
            <pc:sldMk cId="2614382736" sldId="278"/>
            <ac:spMk id="17" creationId="{99BBC45D-E8F5-48B4-A6B7-4A70E4B39BBE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3" creationId="{A33D84D2-DC8D-4AD9-884D-7AA269A1485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modCrop">
          <ac:chgData name="Zhao Xiong" userId="5eba49e5-2895-4cd9-83e8-b3064fe76704" providerId="ADAL" clId="{B606E7B2-EFF5-418A-8639-9F7537C4DA50}" dt="2022-06-18T14:01:56.087" v="14732" actId="14100"/>
          <ac:picMkLst>
            <pc:docMk/>
            <pc:sldMk cId="2614382736" sldId="278"/>
            <ac:picMk id="14" creationId="{C3F71F3B-A671-4871-B783-23871C1D09F6}"/>
          </ac:picMkLst>
        </pc:picChg>
        <pc:picChg chg="add mo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6-13T11:06:55.726" v="14068" actId="20577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  <pc:spChg chg="add mod">
          <ac:chgData name="Zhao Xiong" userId="5eba49e5-2895-4cd9-83e8-b3064fe76704" providerId="ADAL" clId="{B606E7B2-EFF5-418A-8639-9F7537C4DA50}" dt="2022-06-12T15:43:52.605" v="14001" actId="1036"/>
          <ac:spMkLst>
            <pc:docMk/>
            <pc:sldMk cId="286555550" sldId="279"/>
            <ac:spMk id="5" creationId="{C6FA748D-3184-44B0-84D5-32BAD4DF80F3}"/>
          </ac:spMkLst>
        </pc:spChg>
        <pc:spChg chg="add mod">
          <ac:chgData name="Zhao Xiong" userId="5eba49e5-2895-4cd9-83e8-b3064fe76704" providerId="ADAL" clId="{B606E7B2-EFF5-418A-8639-9F7537C4DA50}" dt="2022-06-12T15:55:01.612" v="14004" actId="1076"/>
          <ac:spMkLst>
            <pc:docMk/>
            <pc:sldMk cId="286555550" sldId="279"/>
            <ac:spMk id="6" creationId="{F8FFFAFA-AAF7-42D6-A8B7-F7FCFEB75EBD}"/>
          </ac:spMkLst>
        </pc:spChg>
        <pc:spChg chg="add mod">
          <ac:chgData name="Zhao Xiong" userId="5eba49e5-2895-4cd9-83e8-b3064fe76704" providerId="ADAL" clId="{B606E7B2-EFF5-418A-8639-9F7537C4DA50}" dt="2022-06-13T11:06:55.726" v="14068" actId="20577"/>
          <ac:spMkLst>
            <pc:docMk/>
            <pc:sldMk cId="286555550" sldId="279"/>
            <ac:spMk id="7" creationId="{AE9E07F9-7B11-4718-8987-E6C3D632CBA1}"/>
          </ac:spMkLst>
        </pc:spChg>
        <pc:picChg chg="add mod modCrop">
          <ac:chgData name="Zhao Xiong" userId="5eba49e5-2895-4cd9-83e8-b3064fe76704" providerId="ADAL" clId="{B606E7B2-EFF5-418A-8639-9F7537C4DA50}" dt="2022-06-12T15:43:52.605" v="14001" actId="1036"/>
          <ac:picMkLst>
            <pc:docMk/>
            <pc:sldMk cId="286555550" sldId="279"/>
            <ac:picMk id="4" creationId="{742E49B8-F066-493F-9D9B-05F1C96D685E}"/>
          </ac:picMkLst>
        </pc:picChg>
        <pc:picChg chg="add mod modCrop">
          <ac:chgData name="Zhao Xiong" userId="5eba49e5-2895-4cd9-83e8-b3064fe76704" providerId="ADAL" clId="{B606E7B2-EFF5-418A-8639-9F7537C4DA50}" dt="2022-06-12T15:55:05.036" v="14005" actId="14100"/>
          <ac:picMkLst>
            <pc:docMk/>
            <pc:sldMk cId="286555550" sldId="279"/>
            <ac:picMk id="8" creationId="{17A1BE6C-3722-4BB5-8CA8-F2A10D804792}"/>
          </ac:picMkLst>
        </pc:picChg>
        <pc:picChg chg="add del mod">
          <ac:chgData name="Zhao Xiong" userId="5eba49e5-2895-4cd9-83e8-b3064fe76704" providerId="ADAL" clId="{B606E7B2-EFF5-418A-8639-9F7537C4DA50}" dt="2022-06-12T16:12:14.881" v="14023"/>
          <ac:picMkLst>
            <pc:docMk/>
            <pc:sldMk cId="286555550" sldId="279"/>
            <ac:picMk id="9" creationId="{7033E398-EA26-44E4-8D5B-C1DAED9E0943}"/>
          </ac:picMkLst>
        </pc:picChg>
        <pc:picChg chg="add mod modCrop">
          <ac:chgData name="Zhao Xiong" userId="5eba49e5-2895-4cd9-83e8-b3064fe76704" providerId="ADAL" clId="{B606E7B2-EFF5-418A-8639-9F7537C4DA50}" dt="2022-06-13T11:05:59.349" v="14030" actId="1076"/>
          <ac:picMkLst>
            <pc:docMk/>
            <pc:sldMk cId="286555550" sldId="279"/>
            <ac:picMk id="9" creationId="{E210DBEF-5591-41BF-B5AB-8DF4AE9096E1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18:51.690" v="14740" actId="20577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6T16:13:09.451" v="14485" actId="1076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7" creationId="{175C1561-52E2-4898-A5BC-DD14251C2015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16T12:49:36.663" v="14389"/>
          <ac:spMkLst>
            <pc:docMk/>
            <pc:sldMk cId="3191795158" sldId="280"/>
            <ac:spMk id="9" creationId="{EAAE8511-41AA-4BAE-B960-3AFC9CFC0456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16T14:29:58.363" v="14425" actId="478"/>
          <ac:spMkLst>
            <pc:docMk/>
            <pc:sldMk cId="3191795158" sldId="280"/>
            <ac:spMk id="15" creationId="{54BA703D-E99F-4935-A68E-718C07B2E6EF}"/>
          </ac:spMkLst>
        </pc:spChg>
        <pc:spChg chg="add mod">
          <ac:chgData name="Zhao Xiong" userId="5eba49e5-2895-4cd9-83e8-b3064fe76704" providerId="ADAL" clId="{B606E7B2-EFF5-418A-8639-9F7537C4DA50}" dt="2022-06-18T15:18:51.690" v="14740" actId="20577"/>
          <ac:spMkLst>
            <pc:docMk/>
            <pc:sldMk cId="3191795158" sldId="280"/>
            <ac:spMk id="17" creationId="{C1B01031-D3FA-4F7D-AB0C-B9540470AA23}"/>
          </ac:spMkLst>
        </pc:sp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3" creationId="{0C9C863E-45AB-4D7C-A4B2-BE83816DB275}"/>
          </ac:picMkLst>
        </pc:picChg>
        <pc:picChg chg="add del mod modCrop">
          <ac:chgData name="Zhao Xiong" userId="5eba49e5-2895-4cd9-83e8-b3064fe76704" providerId="ADAL" clId="{B606E7B2-EFF5-418A-8639-9F7537C4DA50}" dt="2022-06-16T16:13:47.238" v="14491" actId="478"/>
          <ac:picMkLst>
            <pc:docMk/>
            <pc:sldMk cId="3191795158" sldId="280"/>
            <ac:picMk id="3" creationId="{2FCEC3B7-93E3-46EC-9360-766D1A5F2864}"/>
          </ac:picMkLst>
        </pc:picChg>
        <pc:picChg chg="add del mod modCrop">
          <ac:chgData name="Zhao Xiong" userId="5eba49e5-2895-4cd9-83e8-b3064fe76704" providerId="ADAL" clId="{B606E7B2-EFF5-418A-8639-9F7537C4DA50}" dt="2022-06-16T14:24:00.656" v="14416" actId="478"/>
          <ac:picMkLst>
            <pc:docMk/>
            <pc:sldMk cId="3191795158" sldId="280"/>
            <ac:picMk id="6" creationId="{802D6637-C750-46BB-A41B-C1ABFDD6448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6" creationId="{D441BC5F-BF1A-4BAD-A1AC-E4192A8F5314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9" creationId="{DE5540BD-C850-4CBF-8509-C50E19E6FD09}"/>
          </ac:picMkLst>
        </pc:picChg>
        <pc:picChg chg="add mod or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0" creationId="{F294D62E-F0A8-4BDA-8F4B-1582DEC8EEFE}"/>
          </ac:picMkLst>
        </pc:picChg>
        <pc:picChg chg="add del mod modCrop">
          <ac:chgData name="Zhao Xiong" userId="5eba49e5-2895-4cd9-83e8-b3064fe76704" providerId="ADAL" clId="{B606E7B2-EFF5-418A-8639-9F7537C4DA50}" dt="2022-06-16T12:49:36.663" v="14389"/>
          <ac:picMkLst>
            <pc:docMk/>
            <pc:sldMk cId="3191795158" sldId="280"/>
            <ac:picMk id="12" creationId="{C98888D4-D092-4E58-AFE8-95B7220A48CD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4" creationId="{9FE12FCF-556A-4D1C-84CA-7826A2469D1C}"/>
          </ac:picMkLst>
        </pc:picChg>
        <pc:picChg chg="add del mod">
          <ac:chgData name="Zhao Xiong" userId="5eba49e5-2895-4cd9-83e8-b3064fe76704" providerId="ADAL" clId="{B606E7B2-EFF5-418A-8639-9F7537C4DA50}" dt="2022-06-16T14:29:57.131" v="14424" actId="478"/>
          <ac:picMkLst>
            <pc:docMk/>
            <pc:sldMk cId="3191795158" sldId="280"/>
            <ac:picMk id="16" creationId="{FDDD52B4-2F87-4E7A-AD27-DA015DDCBC5D}"/>
          </ac:picMkLst>
        </pc:picChg>
      </pc:sldChg>
      <pc:sldChg chg="addSp delSp modSp add">
        <pc:chgData name="Zhao Xiong" userId="5eba49e5-2895-4cd9-83e8-b3064fe76704" providerId="ADAL" clId="{B606E7B2-EFF5-418A-8639-9F7537C4DA50}" dt="2022-06-21T13:13:22.469" v="14923" actId="1076"/>
        <pc:sldMkLst>
          <pc:docMk/>
          <pc:sldMk cId="3099022437" sldId="282"/>
        </pc:sldMkLst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5" creationId="{5B67B6A9-6158-44DD-A410-D89197251410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7" creationId="{175C1561-52E2-4898-A5BC-DD14251C2015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20T12:49:25.894" v="14900" actId="20577"/>
          <ac:spMkLst>
            <pc:docMk/>
            <pc:sldMk cId="3099022437" sldId="282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20T12:49:43.808" v="14909" actId="20577"/>
          <ac:spMkLst>
            <pc:docMk/>
            <pc:sldMk cId="3099022437" sldId="282"/>
            <ac:spMk id="17" creationId="{C1B01031-D3FA-4F7D-AB0C-B9540470AA23}"/>
          </ac:spMkLst>
        </pc:spChg>
        <pc:picChg chg="add del">
          <ac:chgData name="Zhao Xiong" userId="5eba49e5-2895-4cd9-83e8-b3064fe76704" providerId="ADAL" clId="{B606E7B2-EFF5-418A-8639-9F7537C4DA50}" dt="2022-06-18T13:54:49.696" v="14508" actId="478"/>
          <ac:picMkLst>
            <pc:docMk/>
            <pc:sldMk cId="3099022437" sldId="282"/>
            <ac:picMk id="3" creationId="{0C9C863E-45AB-4D7C-A4B2-BE83816DB275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3" creationId="{FAA75533-C0CB-4D08-9DF0-7AD8F56A7CB2}"/>
          </ac:picMkLst>
        </pc:picChg>
        <pc:picChg chg="add mod ord modCrop">
          <ac:chgData name="Zhao Xiong" userId="5eba49e5-2895-4cd9-83e8-b3064fe76704" providerId="ADAL" clId="{B606E7B2-EFF5-418A-8639-9F7537C4DA50}" dt="2022-06-20T12:49:52.826" v="14912" actId="14100"/>
          <ac:picMkLst>
            <pc:docMk/>
            <pc:sldMk cId="3099022437" sldId="282"/>
            <ac:picMk id="6" creationId="{7C010DA1-7A13-470E-B7E9-E1E3F8BEC312}"/>
          </ac:picMkLst>
        </pc:picChg>
        <pc:picChg chg="add del">
          <ac:chgData name="Zhao Xiong" userId="5eba49e5-2895-4cd9-83e8-b3064fe76704" providerId="ADAL" clId="{B606E7B2-EFF5-418A-8639-9F7537C4DA50}" dt="2022-06-18T13:54:51.104" v="14511" actId="478"/>
          <ac:picMkLst>
            <pc:docMk/>
            <pc:sldMk cId="3099022437" sldId="282"/>
            <ac:picMk id="6" creationId="{D441BC5F-BF1A-4BAD-A1AC-E4192A8F5314}"/>
          </ac:picMkLst>
        </pc:picChg>
        <pc:picChg chg="add mod ord modCrop">
          <ac:chgData name="Zhao Xiong" userId="5eba49e5-2895-4cd9-83e8-b3064fe76704" providerId="ADAL" clId="{B606E7B2-EFF5-418A-8639-9F7537C4DA50}" dt="2022-06-21T13:13:22.469" v="14923" actId="1076"/>
          <ac:picMkLst>
            <pc:docMk/>
            <pc:sldMk cId="3099022437" sldId="282"/>
            <ac:picMk id="9" creationId="{2FD6ACEC-9868-4C1F-A0DC-D1314BC00750}"/>
          </ac:picMkLst>
        </pc:picChg>
        <pc:picChg chg="add del">
          <ac:chgData name="Zhao Xiong" userId="5eba49e5-2895-4cd9-83e8-b3064fe76704" providerId="ADAL" clId="{B606E7B2-EFF5-418A-8639-9F7537C4DA50}" dt="2022-06-18T13:54:50.321" v="14509" actId="478"/>
          <ac:picMkLst>
            <pc:docMk/>
            <pc:sldMk cId="3099022437" sldId="282"/>
            <ac:picMk id="9" creationId="{DE5540BD-C850-4CBF-8509-C50E19E6FD09}"/>
          </ac:picMkLst>
        </pc:picChg>
        <pc:picChg chg="add del">
          <ac:chgData name="Zhao Xiong" userId="5eba49e5-2895-4cd9-83e8-b3064fe76704" providerId="ADAL" clId="{B606E7B2-EFF5-418A-8639-9F7537C4DA50}" dt="2022-06-18T13:54:49.376" v="14507" actId="478"/>
          <ac:picMkLst>
            <pc:docMk/>
            <pc:sldMk cId="3099022437" sldId="282"/>
            <ac:picMk id="10" creationId="{F294D62E-F0A8-4BDA-8F4B-1582DEC8EEFE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2" creationId="{0DA4295B-1B90-4A15-96D9-92828A1C67DD}"/>
          </ac:picMkLst>
        </pc:picChg>
        <pc:picChg chg="add del">
          <ac:chgData name="Zhao Xiong" userId="5eba49e5-2895-4cd9-83e8-b3064fe76704" providerId="ADAL" clId="{B606E7B2-EFF5-418A-8639-9F7537C4DA50}" dt="2022-06-18T13:54:50.642" v="14510" actId="478"/>
          <ac:picMkLst>
            <pc:docMk/>
            <pc:sldMk cId="3099022437" sldId="282"/>
            <ac:picMk id="14" creationId="{9FE12FCF-556A-4D1C-84CA-7826A2469D1C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5" creationId="{CD670C90-6158-48CB-99C5-1038DA77715B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59:45.560" v="14885" actId="1076"/>
        <pc:sldMkLst>
          <pc:docMk/>
          <pc:sldMk cId="2763442935" sldId="283"/>
        </pc:sldMkLst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2" creationId="{440AB55B-8648-4A7E-A3F1-CBADB102CC3B}"/>
          </ac:spMkLst>
        </pc:spChg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3" creationId="{CED8B65B-D4E5-41DB-9C6C-A39C86E11586}"/>
          </ac:spMkLst>
        </pc:spChg>
        <pc:spChg chg="add mod">
          <ac:chgData name="Zhao Xiong" userId="5eba49e5-2895-4cd9-83e8-b3064fe76704" providerId="ADAL" clId="{B606E7B2-EFF5-418A-8639-9F7537C4DA50}" dt="2022-06-18T15:59:31.041" v="14884" actId="20577"/>
          <ac:spMkLst>
            <pc:docMk/>
            <pc:sldMk cId="2763442935" sldId="283"/>
            <ac:spMk id="5" creationId="{7FB87E52-D2D1-473C-89A1-3130212F1F63}"/>
          </ac:spMkLst>
        </pc:spChg>
        <pc:picChg chg="add mod">
          <ac:chgData name="Zhao Xiong" userId="5eba49e5-2895-4cd9-83e8-b3064fe76704" providerId="ADAL" clId="{B606E7B2-EFF5-418A-8639-9F7537C4DA50}" dt="2022-06-18T15:59:45.560" v="14885" actId="1076"/>
          <ac:picMkLst>
            <pc:docMk/>
            <pc:sldMk cId="2763442935" sldId="283"/>
            <ac:picMk id="4" creationId="{40BBEE19-387A-46F1-BFE8-E5AF3C72930B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3:58:17.845" v="15676" actId="1076"/>
        <pc:sldMkLst>
          <pc:docMk/>
          <pc:sldMk cId="3096138305" sldId="284"/>
        </pc:sldMkLst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2" creationId="{02B78EB2-BE8B-4F62-864A-EF173B3C13B0}"/>
          </ac:spMkLst>
        </pc:spChg>
        <pc:spChg chg="add mod">
          <ac:chgData name="Zhao Xiong" userId="5eba49e5-2895-4cd9-83e8-b3064fe76704" providerId="ADAL" clId="{B606E7B2-EFF5-418A-8639-9F7537C4DA50}" dt="2022-06-23T12:37:09.854" v="15634" actId="207"/>
          <ac:spMkLst>
            <pc:docMk/>
            <pc:sldMk cId="3096138305" sldId="284"/>
            <ac:spMk id="2" creationId="{484E79D1-3873-47A1-9DD2-00E96547A5A6}"/>
          </ac:spMkLst>
        </pc:spChg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3" creationId="{DA5BEAEB-C87B-479E-819B-63183C436DC2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5" creationId="{CE745F5E-F064-4111-9DC4-7135AE842B0E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7" creationId="{0749E2DB-0DCB-4EF1-AC4A-BF40485D2745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8" creationId="{74FBEB41-BE57-4CD3-A654-CBCF8F17CBD6}"/>
          </ac:spMkLst>
        </pc:sp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4" creationId="{95516911-60BB-4C55-B456-C9574AFED803}"/>
          </ac:picMkLst>
        </pc:pic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6" creationId="{3D53628E-78BE-49B0-BDA7-153F8DAD5C0F}"/>
          </ac:picMkLst>
        </pc:picChg>
        <pc:picChg chg="add del mod modCrop">
          <ac:chgData name="Zhao Xiong" userId="5eba49e5-2895-4cd9-83e8-b3064fe76704" providerId="ADAL" clId="{B606E7B2-EFF5-418A-8639-9F7537C4DA50}" dt="2022-06-22T11:26:37.190" v="15065" actId="478"/>
          <ac:picMkLst>
            <pc:docMk/>
            <pc:sldMk cId="3096138305" sldId="284"/>
            <ac:picMk id="6" creationId="{BD5EC641-FFFD-4508-ACAE-574F0AAABF11}"/>
          </ac:picMkLst>
        </pc:pic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9" creationId="{B3684944-70A0-4CAB-AC91-18ACAC6DE47E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7:19:36.139" v="15849" actId="732"/>
        <pc:sldMkLst>
          <pc:docMk/>
          <pc:sldMk cId="3027259209" sldId="285"/>
        </pc:sldMkLst>
        <pc:spChg chg="del">
          <ac:chgData name="Zhao Xiong" userId="5eba49e5-2895-4cd9-83e8-b3064fe76704" providerId="ADAL" clId="{B606E7B2-EFF5-418A-8639-9F7537C4DA50}" dt="2022-06-21T19:27:18.314" v="14926" actId="478"/>
          <ac:spMkLst>
            <pc:docMk/>
            <pc:sldMk cId="3027259209" sldId="285"/>
            <ac:spMk id="2" creationId="{484E79D1-3873-47A1-9DD2-00E96547A5A6}"/>
          </ac:spMkLst>
        </pc:spChg>
        <pc:spChg chg="add mod">
          <ac:chgData name="Zhao Xiong" userId="5eba49e5-2895-4cd9-83e8-b3064fe76704" providerId="ADAL" clId="{B606E7B2-EFF5-418A-8639-9F7537C4DA50}" dt="2022-06-25T15:21:07.049" v="15768" actId="20577"/>
          <ac:spMkLst>
            <pc:docMk/>
            <pc:sldMk cId="3027259209" sldId="285"/>
            <ac:spMk id="2" creationId="{7C8F4EFA-A883-490F-AF8D-D02850044C9B}"/>
          </ac:spMkLst>
        </pc:spChg>
        <pc:spChg chg="add mod">
          <ac:chgData name="Zhao Xiong" userId="5eba49e5-2895-4cd9-83e8-b3064fe76704" providerId="ADAL" clId="{B606E7B2-EFF5-418A-8639-9F7537C4DA50}" dt="2022-06-25T15:21:26.295" v="15775" actId="1076"/>
          <ac:spMkLst>
            <pc:docMk/>
            <pc:sldMk cId="3027259209" sldId="285"/>
            <ac:spMk id="3" creationId="{17703C0E-0A5A-4B3B-8614-1714248AD221}"/>
          </ac:spMkLst>
        </pc:spChg>
        <pc:spChg chg="add mod">
          <ac:chgData name="Zhao Xiong" userId="5eba49e5-2895-4cd9-83e8-b3064fe76704" providerId="ADAL" clId="{B606E7B2-EFF5-418A-8639-9F7537C4DA50}" dt="2022-06-25T15:21:26.295" v="15775" actId="1076"/>
          <ac:spMkLst>
            <pc:docMk/>
            <pc:sldMk cId="3027259209" sldId="285"/>
            <ac:spMk id="4" creationId="{3E1870CF-90AB-4704-8EA9-C8498A76D008}"/>
          </ac:spMkLst>
        </pc:spChg>
        <pc:spChg chg="add mod">
          <ac:chgData name="Zhao Xiong" userId="5eba49e5-2895-4cd9-83e8-b3064fe76704" providerId="ADAL" clId="{B606E7B2-EFF5-418A-8639-9F7537C4DA50}" dt="2022-06-25T15:21:45.533" v="15815" actId="20577"/>
          <ac:spMkLst>
            <pc:docMk/>
            <pc:sldMk cId="3027259209" sldId="285"/>
            <ac:spMk id="5" creationId="{AFB7C43E-312C-4DB9-BA7B-90CFA7026B9A}"/>
          </ac:spMkLst>
        </pc:spChg>
        <pc:spChg chg="add mod">
          <ac:chgData name="Zhao Xiong" userId="5eba49e5-2895-4cd9-83e8-b3064fe76704" providerId="ADAL" clId="{B606E7B2-EFF5-418A-8639-9F7537C4DA50}" dt="2022-06-25T15:21:51.849" v="15837" actId="20577"/>
          <ac:spMkLst>
            <pc:docMk/>
            <pc:sldMk cId="3027259209" sldId="285"/>
            <ac:spMk id="7" creationId="{713EC0C2-3C19-4525-AA30-32E84A6E68B7}"/>
          </ac:spMkLst>
        </pc:spChg>
        <pc:picChg chg="add del mod modCrop">
          <ac:chgData name="Zhao Xiong" userId="5eba49e5-2895-4cd9-83e8-b3064fe76704" providerId="ADAL" clId="{B606E7B2-EFF5-418A-8639-9F7537C4DA50}" dt="2022-06-25T17:19:36.139" v="15849" actId="732"/>
          <ac:picMkLst>
            <pc:docMk/>
            <pc:sldMk cId="3027259209" sldId="285"/>
            <ac:picMk id="6" creationId="{BFE067DA-2679-48E8-B44C-607974C1E4D4}"/>
          </ac:picMkLst>
        </pc:picChg>
        <pc:picChg chg="add mod modCrop">
          <ac:chgData name="Zhao Xiong" userId="5eba49e5-2895-4cd9-83e8-b3064fe76704" providerId="ADAL" clId="{B606E7B2-EFF5-418A-8639-9F7537C4DA50}" dt="2022-06-25T17:19:32.107" v="15848" actId="1076"/>
          <ac:picMkLst>
            <pc:docMk/>
            <pc:sldMk cId="3027259209" sldId="285"/>
            <ac:picMk id="9" creationId="{F78EA5B5-ADB7-4F28-9B09-EAE170550D4B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3:57:47.253" v="15675" actId="1076"/>
        <pc:sldMkLst>
          <pc:docMk/>
          <pc:sldMk cId="2854043095" sldId="286"/>
        </pc:sldMkLst>
        <pc:spChg chg="add mod">
          <ac:chgData name="Zhao Xiong" userId="5eba49e5-2895-4cd9-83e8-b3064fe76704" providerId="ADAL" clId="{B606E7B2-EFF5-418A-8639-9F7537C4DA50}" dt="2022-06-23T12:30:06.583" v="15359" actId="20577"/>
          <ac:spMkLst>
            <pc:docMk/>
            <pc:sldMk cId="2854043095" sldId="286"/>
            <ac:spMk id="2" creationId="{29DA1365-4F25-47C4-BBD9-7B0D0AE22480}"/>
          </ac:spMkLst>
        </pc:spChg>
        <pc:spChg chg="add mod">
          <ac:chgData name="Zhao Xiong" userId="5eba49e5-2895-4cd9-83e8-b3064fe76704" providerId="ADAL" clId="{B606E7B2-EFF5-418A-8639-9F7537C4DA50}" dt="2022-06-23T12:31:33.622" v="15471" actId="20577"/>
          <ac:spMkLst>
            <pc:docMk/>
            <pc:sldMk cId="2854043095" sldId="286"/>
            <ac:spMk id="3" creationId="{1506986D-2DEB-475A-A8CA-BA4DC8A5B58C}"/>
          </ac:spMkLst>
        </pc:spChg>
        <pc:spChg chg="add mod">
          <ac:chgData name="Zhao Xiong" userId="5eba49e5-2895-4cd9-83e8-b3064fe76704" providerId="ADAL" clId="{B606E7B2-EFF5-418A-8639-9F7537C4DA50}" dt="2022-06-23T12:31:31.166" v="15466" actId="20577"/>
          <ac:spMkLst>
            <pc:docMk/>
            <pc:sldMk cId="2854043095" sldId="286"/>
            <ac:spMk id="4" creationId="{205462C6-BBFD-4D2E-A725-D1C44BCBF88E}"/>
          </ac:spMkLst>
        </pc:spChg>
        <pc:spChg chg="add mod">
          <ac:chgData name="Zhao Xiong" userId="5eba49e5-2895-4cd9-83e8-b3064fe76704" providerId="ADAL" clId="{B606E7B2-EFF5-418A-8639-9F7537C4DA50}" dt="2022-06-25T13:57:47.253" v="15675" actId="1076"/>
          <ac:spMkLst>
            <pc:docMk/>
            <pc:sldMk cId="2854043095" sldId="286"/>
            <ac:spMk id="5" creationId="{68A6ACB5-B5F3-4BE7-9240-ACB48951A7E9}"/>
          </ac:spMkLst>
        </pc:spChg>
        <pc:spChg chg="add mod">
          <ac:chgData name="Zhao Xiong" userId="5eba49e5-2895-4cd9-83e8-b3064fe76704" providerId="ADAL" clId="{B606E7B2-EFF5-418A-8639-9F7537C4DA50}" dt="2022-06-23T12:31:27.507" v="15457" actId="20577"/>
          <ac:spMkLst>
            <pc:docMk/>
            <pc:sldMk cId="2854043095" sldId="286"/>
            <ac:spMk id="6" creationId="{7F2B64AC-62D4-42AD-835D-38EC312EB582}"/>
          </ac:spMkLst>
        </pc:spChg>
        <pc:picChg chg="add mod modCrop">
          <ac:chgData name="Zhao Xiong" userId="5eba49e5-2895-4cd9-83e8-b3064fe76704" providerId="ADAL" clId="{B606E7B2-EFF5-418A-8639-9F7537C4DA50}" dt="2022-06-24T12:45:15.058" v="15644" actId="1076"/>
          <ac:picMkLst>
            <pc:docMk/>
            <pc:sldMk cId="2854043095" sldId="286"/>
            <ac:picMk id="8" creationId="{71930786-D0DE-4990-A426-43776089300F}"/>
          </ac:picMkLst>
        </pc:picChg>
        <pc:picChg chg="add mod modCrop">
          <ac:chgData name="Zhao Xiong" userId="5eba49e5-2895-4cd9-83e8-b3064fe76704" providerId="ADAL" clId="{B606E7B2-EFF5-418A-8639-9F7537C4DA50}" dt="2022-06-25T13:56:23.287" v="15656" actId="14100"/>
          <ac:picMkLst>
            <pc:docMk/>
            <pc:sldMk cId="2854043095" sldId="286"/>
            <ac:picMk id="9" creationId="{87909DF4-BD83-4EC5-B7EE-84B484586BA9}"/>
          </ac:picMkLst>
        </pc:picChg>
        <pc:picChg chg="add del mod">
          <ac:chgData name="Zhao Xiong" userId="5eba49e5-2895-4cd9-83e8-b3064fe76704" providerId="ADAL" clId="{B606E7B2-EFF5-418A-8639-9F7537C4DA50}" dt="2022-06-25T13:56:27.956" v="15659"/>
          <ac:picMkLst>
            <pc:docMk/>
            <pc:sldMk cId="2854043095" sldId="286"/>
            <ac:picMk id="11" creationId="{73796988-D3A3-4E81-8F37-81FAF579A9DD}"/>
          </ac:picMkLst>
        </pc:picChg>
        <pc:picChg chg="add mod modCrop">
          <ac:chgData name="Zhao Xiong" userId="5eba49e5-2895-4cd9-83e8-b3064fe76704" providerId="ADAL" clId="{B606E7B2-EFF5-418A-8639-9F7537C4DA50}" dt="2022-06-25T13:56:45.333" v="15668" actId="1076"/>
          <ac:picMkLst>
            <pc:docMk/>
            <pc:sldMk cId="2854043095" sldId="286"/>
            <ac:picMk id="13" creationId="{0E5B11C9-2B2F-4C74-8AAC-D1FCD1096ED7}"/>
          </ac:picMkLst>
        </pc:picChg>
        <pc:picChg chg="add mod modCrop">
          <ac:chgData name="Zhao Xiong" userId="5eba49e5-2895-4cd9-83e8-b3064fe76704" providerId="ADAL" clId="{B606E7B2-EFF5-418A-8639-9F7537C4DA50}" dt="2022-06-25T13:57:42.437" v="15674" actId="1076"/>
          <ac:picMkLst>
            <pc:docMk/>
            <pc:sldMk cId="2854043095" sldId="286"/>
            <ac:picMk id="14" creationId="{7710DBD0-4378-4486-9305-03C59EE71C1F}"/>
          </ac:picMkLst>
        </pc:picChg>
      </pc:sldChg>
      <pc:sldChg chg="add">
        <pc:chgData name="Zhao Xiong" userId="5eba49e5-2895-4cd9-83e8-b3064fe76704" providerId="ADAL" clId="{B606E7B2-EFF5-418A-8639-9F7537C4DA50}" dt="2022-06-23T12:29:44.767" v="15320"/>
        <pc:sldMkLst>
          <pc:docMk/>
          <pc:sldMk cId="504494362" sldId="287"/>
        </pc:sldMkLst>
      </pc:sldChg>
    </pc:docChg>
  </pc:docChgLst>
  <pc:docChgLst>
    <pc:chgData name="zhaohan" userId="95e304e8ede71739" providerId="LiveId" clId="{740E24C1-5156-4599-B84F-B42CCA40E00D}"/>
    <pc:docChg chg="undo custSel addSld modSld">
      <pc:chgData name="zhaohan" userId="95e304e8ede71739" providerId="LiveId" clId="{740E24C1-5156-4599-B84F-B42CCA40E00D}" dt="2022-07-02T23:03:20.669" v="699" actId="1076"/>
      <pc:docMkLst>
        <pc:docMk/>
      </pc:docMkLst>
      <pc:sldChg chg="addSp delSp modSp mod">
        <pc:chgData name="zhaohan" userId="95e304e8ede71739" providerId="LiveId" clId="{740E24C1-5156-4599-B84F-B42CCA40E00D}" dt="2022-07-02T08:49:18.184" v="468" actId="20577"/>
        <pc:sldMkLst>
          <pc:docMk/>
          <pc:sldMk cId="504494362" sldId="287"/>
        </pc:sldMkLst>
        <pc:spChg chg="add mod">
          <ac:chgData name="zhaohan" userId="95e304e8ede71739" providerId="LiveId" clId="{740E24C1-5156-4599-B84F-B42CCA40E00D}" dt="2022-07-01T00:04:46.185" v="116" actId="404"/>
          <ac:spMkLst>
            <pc:docMk/>
            <pc:sldMk cId="504494362" sldId="287"/>
            <ac:spMk id="2" creationId="{5A3B8DE5-444B-33DF-EF35-3A5EFA6AC8AE}"/>
          </ac:spMkLst>
        </pc:spChg>
        <pc:spChg chg="add mod">
          <ac:chgData name="zhaohan" userId="95e304e8ede71739" providerId="LiveId" clId="{740E24C1-5156-4599-B84F-B42CCA40E00D}" dt="2022-07-02T04:44:36.970" v="425" actId="113"/>
          <ac:spMkLst>
            <pc:docMk/>
            <pc:sldMk cId="504494362" sldId="287"/>
            <ac:spMk id="3" creationId="{457D3807-DD85-E832-436B-F9CB10CDA022}"/>
          </ac:spMkLst>
        </pc:spChg>
        <pc:spChg chg="add mod">
          <ac:chgData name="zhaohan" userId="95e304e8ede71739" providerId="LiveId" clId="{740E24C1-5156-4599-B84F-B42CCA40E00D}" dt="2022-07-02T04:42:13.873" v="406" actId="113"/>
          <ac:spMkLst>
            <pc:docMk/>
            <pc:sldMk cId="504494362" sldId="287"/>
            <ac:spMk id="4" creationId="{9354C820-A1D4-FE2C-0E60-1C5C1B5B9294}"/>
          </ac:spMkLst>
        </pc:spChg>
        <pc:spChg chg="add del">
          <ac:chgData name="zhaohan" userId="95e304e8ede71739" providerId="LiveId" clId="{740E24C1-5156-4599-B84F-B42CCA40E00D}" dt="2022-06-30T06:15:02.275" v="65"/>
          <ac:spMkLst>
            <pc:docMk/>
            <pc:sldMk cId="504494362" sldId="287"/>
            <ac:spMk id="5" creationId="{D273D3EE-D3CC-B6C2-7B24-B709E0E94623}"/>
          </ac:spMkLst>
        </pc:spChg>
        <pc:spChg chg="add del">
          <ac:chgData name="zhaohan" userId="95e304e8ede71739" providerId="LiveId" clId="{740E24C1-5156-4599-B84F-B42CCA40E00D}" dt="2022-06-30T06:15:04.103" v="67"/>
          <ac:spMkLst>
            <pc:docMk/>
            <pc:sldMk cId="504494362" sldId="287"/>
            <ac:spMk id="6" creationId="{45518360-E88F-6310-F97A-4995A8C1E95A}"/>
          </ac:spMkLst>
        </pc:spChg>
        <pc:spChg chg="add mod">
          <ac:chgData name="zhaohan" userId="95e304e8ede71739" providerId="LiveId" clId="{740E24C1-5156-4599-B84F-B42CCA40E00D}" dt="2022-07-02T04:46:06.771" v="438" actId="207"/>
          <ac:spMkLst>
            <pc:docMk/>
            <pc:sldMk cId="504494362" sldId="287"/>
            <ac:spMk id="6" creationId="{E672E86F-363F-B543-61CA-601244D5B9E5}"/>
          </ac:spMkLst>
        </pc:spChg>
        <pc:spChg chg="add mod">
          <ac:chgData name="zhaohan" userId="95e304e8ede71739" providerId="LiveId" clId="{740E24C1-5156-4599-B84F-B42CCA40E00D}" dt="2022-07-02T04:45:23.692" v="435" actId="207"/>
          <ac:spMkLst>
            <pc:docMk/>
            <pc:sldMk cId="504494362" sldId="287"/>
            <ac:spMk id="7" creationId="{72881C1C-BAE4-E844-89BD-6618A7E3B407}"/>
          </ac:spMkLst>
        </pc:spChg>
        <pc:spChg chg="add del">
          <ac:chgData name="zhaohan" userId="95e304e8ede71739" providerId="LiveId" clId="{740E24C1-5156-4599-B84F-B42CCA40E00D}" dt="2022-06-30T06:15:05.247" v="69"/>
          <ac:spMkLst>
            <pc:docMk/>
            <pc:sldMk cId="504494362" sldId="287"/>
            <ac:spMk id="7" creationId="{9E323B64-8E56-2BC1-C313-FCDF1B9A8DFF}"/>
          </ac:spMkLst>
        </pc:spChg>
        <pc:spChg chg="add mod">
          <ac:chgData name="zhaohan" userId="95e304e8ede71739" providerId="LiveId" clId="{740E24C1-5156-4599-B84F-B42CCA40E00D}" dt="2022-07-01T00:27:30.623" v="347" actId="1035"/>
          <ac:spMkLst>
            <pc:docMk/>
            <pc:sldMk cId="504494362" sldId="287"/>
            <ac:spMk id="8" creationId="{A09F18BF-9DDA-0EAC-EE9C-52652A276191}"/>
          </ac:spMkLst>
        </pc:spChg>
        <pc:spChg chg="add mod">
          <ac:chgData name="zhaohan" userId="95e304e8ede71739" providerId="LiveId" clId="{740E24C1-5156-4599-B84F-B42CCA40E00D}" dt="2022-07-02T08:48:49.523" v="452" actId="1076"/>
          <ac:spMkLst>
            <pc:docMk/>
            <pc:sldMk cId="504494362" sldId="287"/>
            <ac:spMk id="9" creationId="{76E305A4-C25D-654E-AE5C-DBE69E143C28}"/>
          </ac:spMkLst>
        </pc:spChg>
        <pc:spChg chg="add del mod">
          <ac:chgData name="zhaohan" userId="95e304e8ede71739" providerId="LiveId" clId="{740E24C1-5156-4599-B84F-B42CCA40E00D}" dt="2022-06-30T06:15:28.246" v="89"/>
          <ac:spMkLst>
            <pc:docMk/>
            <pc:sldMk cId="504494362" sldId="287"/>
            <ac:spMk id="9" creationId="{8C283664-1BCC-5B1F-617E-57B62ADD303B}"/>
          </ac:spMkLst>
        </pc:spChg>
        <pc:spChg chg="add mod">
          <ac:chgData name="zhaohan" userId="95e304e8ede71739" providerId="LiveId" clId="{740E24C1-5156-4599-B84F-B42CCA40E00D}" dt="2022-07-02T08:48:30.003" v="445" actId="1076"/>
          <ac:spMkLst>
            <pc:docMk/>
            <pc:sldMk cId="504494362" sldId="287"/>
            <ac:spMk id="10" creationId="{3802BC98-06D8-5238-3379-57DBEF6A7D26}"/>
          </ac:spMkLst>
        </pc:spChg>
        <pc:spChg chg="add mod">
          <ac:chgData name="zhaohan" userId="95e304e8ede71739" providerId="LiveId" clId="{740E24C1-5156-4599-B84F-B42CCA40E00D}" dt="2022-07-02T08:48:44.941" v="451" actId="20577"/>
          <ac:spMkLst>
            <pc:docMk/>
            <pc:sldMk cId="504494362" sldId="287"/>
            <ac:spMk id="11" creationId="{0A0B048D-1BC8-6839-96A2-AF2D7F6A4D2C}"/>
          </ac:spMkLst>
        </pc:spChg>
        <pc:spChg chg="add mod">
          <ac:chgData name="zhaohan" userId="95e304e8ede71739" providerId="LiveId" clId="{740E24C1-5156-4599-B84F-B42CCA40E00D}" dt="2022-07-02T08:49:18.184" v="468" actId="20577"/>
          <ac:spMkLst>
            <pc:docMk/>
            <pc:sldMk cId="504494362" sldId="287"/>
            <ac:spMk id="12" creationId="{8726D8E8-3F53-21B8-A378-A54F2DB7E068}"/>
          </ac:spMkLst>
        </pc:spChg>
      </pc:sldChg>
      <pc:sldChg chg="addSp delSp modSp add mod">
        <pc:chgData name="zhaohan" userId="95e304e8ede71739" providerId="LiveId" clId="{740E24C1-5156-4599-B84F-B42CCA40E00D}" dt="2022-07-02T23:03:20.669" v="699" actId="1076"/>
        <pc:sldMkLst>
          <pc:docMk/>
          <pc:sldMk cId="2571968155" sldId="288"/>
        </pc:sldMkLst>
        <pc:spChg chg="add mod">
          <ac:chgData name="zhaohan" userId="95e304e8ede71739" providerId="LiveId" clId="{740E24C1-5156-4599-B84F-B42CCA40E00D}" dt="2022-07-02T22:53:44.309" v="626" actId="20577"/>
          <ac:spMkLst>
            <pc:docMk/>
            <pc:sldMk cId="2571968155" sldId="288"/>
            <ac:spMk id="2" creationId="{0DC165B2-DA56-875D-2DA4-E53105F93824}"/>
          </ac:spMkLst>
        </pc:spChg>
        <pc:spChg chg="add mod">
          <ac:chgData name="zhaohan" userId="95e304e8ede71739" providerId="LiveId" clId="{740E24C1-5156-4599-B84F-B42CCA40E00D}" dt="2022-07-02T23:03:20.669" v="699" actId="1076"/>
          <ac:spMkLst>
            <pc:docMk/>
            <pc:sldMk cId="2571968155" sldId="288"/>
            <ac:spMk id="4" creationId="{456D4B22-AC02-8FC8-EC1B-4F18DB718833}"/>
          </ac:spMkLst>
        </pc:spChg>
        <pc:spChg chg="add mod">
          <ac:chgData name="zhaohan" userId="95e304e8ede71739" providerId="LiveId" clId="{740E24C1-5156-4599-B84F-B42CCA40E00D}" dt="2022-07-02T23:03:20.669" v="699" actId="1076"/>
          <ac:spMkLst>
            <pc:docMk/>
            <pc:sldMk cId="2571968155" sldId="288"/>
            <ac:spMk id="9" creationId="{18973AFC-CA44-BA44-AE46-E4D3C066BE65}"/>
          </ac:spMkLst>
        </pc:spChg>
        <pc:spChg chg="add mod">
          <ac:chgData name="zhaohan" userId="95e304e8ede71739" providerId="LiveId" clId="{740E24C1-5156-4599-B84F-B42CCA40E00D}" dt="2022-07-02T11:29:19.467" v="533" actId="571"/>
          <ac:spMkLst>
            <pc:docMk/>
            <pc:sldMk cId="2571968155" sldId="288"/>
            <ac:spMk id="11" creationId="{D5EE938A-5087-1500-A3FC-D359452A557E}"/>
          </ac:spMkLst>
        </pc:spChg>
        <pc:graphicFrameChg chg="add del mod">
          <ac:chgData name="zhaohan" userId="95e304e8ede71739" providerId="LiveId" clId="{740E24C1-5156-4599-B84F-B42CCA40E00D}" dt="2022-07-02T12:05:34.997" v="539" actId="478"/>
          <ac:graphicFrameMkLst>
            <pc:docMk/>
            <pc:sldMk cId="2571968155" sldId="288"/>
            <ac:graphicFrameMk id="3" creationId="{15B3081A-8FFC-B7E9-69B2-81B32491C43D}"/>
          </ac:graphicFrameMkLst>
        </pc:graphicFrameChg>
        <pc:graphicFrameChg chg="add mod">
          <ac:chgData name="zhaohan" userId="95e304e8ede71739" providerId="LiveId" clId="{740E24C1-5156-4599-B84F-B42CCA40E00D}" dt="2022-07-02T23:03:14.140" v="697" actId="1076"/>
          <ac:graphicFrameMkLst>
            <pc:docMk/>
            <pc:sldMk cId="2571968155" sldId="288"/>
            <ac:graphicFrameMk id="3" creationId="{F728502B-C327-73E7-1653-4EF04C6AE157}"/>
          </ac:graphicFrameMkLst>
        </pc:graphicFrameChg>
        <pc:graphicFrameChg chg="add del mod">
          <ac:chgData name="zhaohan" userId="95e304e8ede71739" providerId="LiveId" clId="{740E24C1-5156-4599-B84F-B42CCA40E00D}" dt="2022-07-02T22:53:10.103" v="549" actId="478"/>
          <ac:graphicFrameMkLst>
            <pc:docMk/>
            <pc:sldMk cId="2571968155" sldId="288"/>
            <ac:graphicFrameMk id="5" creationId="{133753E1-EF0C-E3C4-817C-671BB9B86149}"/>
          </ac:graphicFrameMkLst>
        </pc:graphicFrameChg>
        <pc:graphicFrameChg chg="add del mod">
          <ac:chgData name="zhaohan" userId="95e304e8ede71739" providerId="LiveId" clId="{740E24C1-5156-4599-B84F-B42CCA40E00D}" dt="2022-07-02T11:29:42.984" v="538" actId="21"/>
          <ac:graphicFrameMkLst>
            <pc:docMk/>
            <pc:sldMk cId="2571968155" sldId="288"/>
            <ac:graphicFrameMk id="5" creationId="{3B26D1D2-7503-83B9-EF24-863E3A92E05C}"/>
          </ac:graphicFrameMkLst>
        </pc:graphicFrameChg>
        <pc:graphicFrameChg chg="add del mod">
          <ac:chgData name="zhaohan" userId="95e304e8ede71739" providerId="LiveId" clId="{740E24C1-5156-4599-B84F-B42CCA40E00D}" dt="2022-07-02T22:59:42.416" v="628" actId="478"/>
          <ac:graphicFrameMkLst>
            <pc:docMk/>
            <pc:sldMk cId="2571968155" sldId="288"/>
            <ac:graphicFrameMk id="6" creationId="{01F78BC0-834F-9F22-ABA3-6EFD573A2D51}"/>
          </ac:graphicFrameMkLst>
        </pc:graphicFrameChg>
        <pc:graphicFrameChg chg="add del mod">
          <ac:chgData name="zhaohan" userId="95e304e8ede71739" providerId="LiveId" clId="{740E24C1-5156-4599-B84F-B42CCA40E00D}" dt="2022-07-02T11:29:41.862" v="537" actId="21"/>
          <ac:graphicFrameMkLst>
            <pc:docMk/>
            <pc:sldMk cId="2571968155" sldId="288"/>
            <ac:graphicFrameMk id="6" creationId="{643654B8-228E-86C7-2622-C4BF55EC438F}"/>
          </ac:graphicFrameMkLst>
        </pc:graphicFrameChg>
        <pc:graphicFrameChg chg="add mod ord">
          <ac:chgData name="zhaohan" userId="95e304e8ede71739" providerId="LiveId" clId="{740E24C1-5156-4599-B84F-B42CCA40E00D}" dt="2022-07-02T23:03:20.669" v="699" actId="1076"/>
          <ac:graphicFrameMkLst>
            <pc:docMk/>
            <pc:sldMk cId="2571968155" sldId="288"/>
            <ac:graphicFrameMk id="7" creationId="{3C531904-F410-0A70-8CA4-6D09593519A8}"/>
          </ac:graphicFrameMkLst>
        </pc:graphicFrameChg>
        <pc:graphicFrameChg chg="add del mod">
          <ac:chgData name="zhaohan" userId="95e304e8ede71739" providerId="LiveId" clId="{740E24C1-5156-4599-B84F-B42CCA40E00D}" dt="2022-07-02T11:27:56.982" v="506" actId="21"/>
          <ac:graphicFrameMkLst>
            <pc:docMk/>
            <pc:sldMk cId="2571968155" sldId="288"/>
            <ac:graphicFrameMk id="7" creationId="{8CEE1393-BCBB-BE6E-E037-A6A95F6BD212}"/>
          </ac:graphicFrameMkLst>
        </pc:graphicFrameChg>
        <pc:graphicFrameChg chg="add del mod modGraphic">
          <ac:chgData name="zhaohan" userId="95e304e8ede71739" providerId="LiveId" clId="{740E24C1-5156-4599-B84F-B42CCA40E00D}" dt="2022-07-02T11:28:44.977" v="524" actId="21"/>
          <ac:graphicFrameMkLst>
            <pc:docMk/>
            <pc:sldMk cId="2571968155" sldId="288"/>
            <ac:graphicFrameMk id="8" creationId="{B0C31BD2-831D-6F39-DD32-A530D0B0AAAF}"/>
          </ac:graphicFrameMkLst>
        </pc:graphicFrameChg>
        <pc:graphicFrameChg chg="add del mod">
          <ac:chgData name="zhaohan" userId="95e304e8ede71739" providerId="LiveId" clId="{740E24C1-5156-4599-B84F-B42CCA40E00D}" dt="2022-07-02T11:28:05.650" v="509"/>
          <ac:graphicFrameMkLst>
            <pc:docMk/>
            <pc:sldMk cId="2571968155" sldId="288"/>
            <ac:graphicFrameMk id="9" creationId="{71CAA50A-CB68-5C8D-5FCF-4CFA55EB395D}"/>
          </ac:graphicFrameMkLst>
        </pc:graphicFrameChg>
        <pc:graphicFrameChg chg="add del mod">
          <ac:chgData name="zhaohan" userId="95e304e8ede71739" providerId="LiveId" clId="{740E24C1-5156-4599-B84F-B42CCA40E00D}" dt="2022-07-02T22:52:49.649" v="544" actId="478"/>
          <ac:graphicFrameMkLst>
            <pc:docMk/>
            <pc:sldMk cId="2571968155" sldId="288"/>
            <ac:graphicFrameMk id="10" creationId="{32A9EF0F-4E36-C8E2-7947-307E30508C79}"/>
          </ac:graphicFrameMkLst>
        </pc:graphicFrameChg>
        <pc:graphicFrameChg chg="add mod">
          <ac:chgData name="zhaohan" userId="95e304e8ede71739" providerId="LiveId" clId="{740E24C1-5156-4599-B84F-B42CCA40E00D}" dt="2022-07-02T11:29:19.467" v="533" actId="571"/>
          <ac:graphicFrameMkLst>
            <pc:docMk/>
            <pc:sldMk cId="2571968155" sldId="288"/>
            <ac:graphicFrameMk id="12" creationId="{B6F62C6E-BE91-102B-2FD0-8642F93B7408}"/>
          </ac:graphicFrameMkLst>
        </pc:graphicFrameChg>
      </pc:sldChg>
      <pc:sldChg chg="add">
        <pc:chgData name="zhaohan" userId="95e304e8ede71739" providerId="LiveId" clId="{740E24C1-5156-4599-B84F-B42CCA40E00D}" dt="2022-07-02T11:23:34.579" v="469"/>
        <pc:sldMkLst>
          <pc:docMk/>
          <pc:sldMk cId="302987753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w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444120" imgH="5486400" progId="Paint.Picture">
                  <p:embed/>
                </p:oleObj>
              </mc:Choice>
              <mc:Fallback>
                <p:oleObj name="Bitmap Image" r:id="rId2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49B8-F066-493F-9D9B-05F1C96D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0590"/>
          <a:stretch/>
        </p:blipFill>
        <p:spPr>
          <a:xfrm>
            <a:off x="101103" y="860077"/>
            <a:ext cx="3303162" cy="5592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A748D-3184-44B0-84D5-32BAD4DF80F3}"/>
              </a:ext>
            </a:extLst>
          </p:cNvPr>
          <p:cNvSpPr txBox="1"/>
          <p:nvPr/>
        </p:nvSpPr>
        <p:spPr>
          <a:xfrm>
            <a:off x="525043" y="6427130"/>
            <a:ext cx="24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As Above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FFAFA-AAF7-42D6-A8B7-F7FCFEB75EBD}"/>
              </a:ext>
            </a:extLst>
          </p:cNvPr>
          <p:cNvSpPr txBox="1"/>
          <p:nvPr/>
        </p:nvSpPr>
        <p:spPr>
          <a:xfrm>
            <a:off x="3474424" y="6427130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Filter out large eigen </a:t>
            </a:r>
            <a:r>
              <a:rPr lang="en-NZ" b="1" dirty="0" err="1"/>
              <a:t>vec</a:t>
            </a:r>
            <a:r>
              <a:rPr lang="en-NZ" b="1" dirty="0"/>
              <a:t> values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07F9-7B11-4718-8987-E6C3D632CBA1}"/>
              </a:ext>
            </a:extLst>
          </p:cNvPr>
          <p:cNvSpPr txBox="1"/>
          <p:nvPr/>
        </p:nvSpPr>
        <p:spPr>
          <a:xfrm>
            <a:off x="7287130" y="6427130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Eigen Value Threshold  &gt;0.01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BE6C-3722-4BB5-8CA8-F2A10D80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10097"/>
          <a:stretch/>
        </p:blipFill>
        <p:spPr>
          <a:xfrm>
            <a:off x="3577663" y="860077"/>
            <a:ext cx="3285020" cy="559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0DBEF-5591-41BF-B5AB-8DF4AE909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" b="10493"/>
          <a:stretch/>
        </p:blipFill>
        <p:spPr>
          <a:xfrm>
            <a:off x="7018488" y="860077"/>
            <a:ext cx="3308554" cy="56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8656"/>
          <a:stretch/>
        </p:blipFill>
        <p:spPr>
          <a:xfrm>
            <a:off x="4983831" y="559412"/>
            <a:ext cx="2345130" cy="5541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r="8530"/>
          <a:stretch/>
        </p:blipFill>
        <p:spPr>
          <a:xfrm>
            <a:off x="2532888" y="568539"/>
            <a:ext cx="2345130" cy="553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" r="8405"/>
          <a:stretch/>
        </p:blipFill>
        <p:spPr>
          <a:xfrm>
            <a:off x="109377" y="559412"/>
            <a:ext cx="2345130" cy="5541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2787001" y="5822717"/>
            <a:ext cx="183107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478539" y="5822717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5263823" y="5822716"/>
            <a:ext cx="175010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r="8781"/>
          <a:stretch/>
        </p:blipFill>
        <p:spPr>
          <a:xfrm>
            <a:off x="7425629" y="559413"/>
            <a:ext cx="2345130" cy="5541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7615314" y="5822716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F71F3B-A671-4871-B783-23871C1D09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r="8274"/>
          <a:stretch/>
        </p:blipFill>
        <p:spPr>
          <a:xfrm>
            <a:off x="9892676" y="568539"/>
            <a:ext cx="2233320" cy="55412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BBC45D-E8F5-48B4-A6B7-4A70E4B39BBE}"/>
              </a:ext>
            </a:extLst>
          </p:cNvPr>
          <p:cNvSpPr txBox="1"/>
          <p:nvPr/>
        </p:nvSpPr>
        <p:spPr>
          <a:xfrm>
            <a:off x="10231095" y="5822839"/>
            <a:ext cx="172011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94D62E-F0A8-4BDA-8F4B-1582DEC8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r="9083" b="9899"/>
          <a:stretch/>
        </p:blipFill>
        <p:spPr>
          <a:xfrm>
            <a:off x="57343" y="369332"/>
            <a:ext cx="2272260" cy="5175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573232" y="55450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4976754" y="5545165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223336" y="5545126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75968" y="554504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12FCF-556A-4D1C-84CA-7826A2469D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r="8201" b="10470"/>
          <a:stretch/>
        </p:blipFill>
        <p:spPr>
          <a:xfrm>
            <a:off x="7224910" y="369332"/>
            <a:ext cx="2382947" cy="5175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5540BD-C850-4CBF-8509-C50E19E6FD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r="8517" b="10800"/>
          <a:stretch/>
        </p:blipFill>
        <p:spPr>
          <a:xfrm>
            <a:off x="4801303" y="369332"/>
            <a:ext cx="2239894" cy="51757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894661" y="554504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1BC5F-BF1A-4BAD-A1AC-E4192A8F53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 r="8843" b="9915"/>
          <a:stretch/>
        </p:blipFill>
        <p:spPr>
          <a:xfrm>
            <a:off x="9686842" y="369294"/>
            <a:ext cx="2439821" cy="5175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C863E-45AB-4D7C-A4B2-BE83816DB2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r="7807" b="10655"/>
          <a:stretch/>
        </p:blipFill>
        <p:spPr>
          <a:xfrm>
            <a:off x="2381386" y="369294"/>
            <a:ext cx="2329810" cy="51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D6ACEC-9868-4C1F-A0DC-D1314BC007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r="8972"/>
          <a:stretch/>
        </p:blipFill>
        <p:spPr>
          <a:xfrm>
            <a:off x="9762927" y="369331"/>
            <a:ext cx="2302446" cy="5992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010DA1-7A13-470E-B7E9-E1E3F8BEC3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" r="9301"/>
          <a:stretch/>
        </p:blipFill>
        <p:spPr>
          <a:xfrm>
            <a:off x="7278414" y="369332"/>
            <a:ext cx="2420485" cy="5992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66143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13 Batches </a:t>
            </a:r>
          </a:p>
          <a:p>
            <a:pPr algn="ctr"/>
            <a:r>
              <a:rPr lang="en-NZ" sz="1600" b="1" dirty="0"/>
              <a:t>(2200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508858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17 Batches </a:t>
            </a:r>
          </a:p>
          <a:p>
            <a:pPr algn="ctr"/>
            <a:r>
              <a:rPr lang="en-NZ" sz="1600" b="1" dirty="0"/>
              <a:t>(1700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313765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8 Batches </a:t>
            </a:r>
          </a:p>
          <a:p>
            <a:pPr algn="ctr"/>
            <a:r>
              <a:rPr lang="en-NZ" sz="1600" b="1" dirty="0"/>
              <a:t>(3500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91598" y="571698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22 Batches </a:t>
            </a:r>
          </a:p>
          <a:p>
            <a:pPr algn="ctr"/>
            <a:r>
              <a:rPr lang="en-NZ" sz="1600" b="1" dirty="0"/>
              <a:t>(1300 Patients Each)</a:t>
            </a:r>
            <a:endParaRPr lang="en-GB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910291" y="571698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28 Batches </a:t>
            </a:r>
          </a:p>
          <a:p>
            <a:pPr algn="ctr"/>
            <a:r>
              <a:rPr lang="en-NZ" sz="1600" b="1" dirty="0"/>
              <a:t>(1000 Patients Each)</a:t>
            </a:r>
            <a:endParaRPr lang="en-GB" sz="1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A4295B-1B90-4A15-96D9-92828A1C67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5041" r="7377" b="10826"/>
          <a:stretch/>
        </p:blipFill>
        <p:spPr>
          <a:xfrm>
            <a:off x="2429073" y="702292"/>
            <a:ext cx="2420485" cy="50146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670C90-6158-48CB-99C5-1038DA7771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" t="5041" r="8499" b="10826"/>
          <a:stretch/>
        </p:blipFill>
        <p:spPr>
          <a:xfrm>
            <a:off x="4884055" y="702292"/>
            <a:ext cx="2363219" cy="50146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75533-C0CB-4D08-9DF0-7AD8F56A7C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4558" r="8867" b="10427"/>
          <a:stretch/>
        </p:blipFill>
        <p:spPr>
          <a:xfrm>
            <a:off x="59605" y="702292"/>
            <a:ext cx="2319509" cy="50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BBEE19-387A-46F1-BFE8-E5AF3C72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369332"/>
            <a:ext cx="11254154" cy="6355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B87E52-D2D1-473C-89A1-3130212F1F6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Trajectory Visualization (Python </a:t>
            </a:r>
            <a:r>
              <a:rPr lang="en-NZ" b="1" dirty="0" err="1"/>
              <a:t>Plotly</a:t>
            </a:r>
            <a:r>
              <a:rPr lang="en-NZ" b="1" dirty="0"/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63442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E79D1-3873-47A1-9DD2-00E96547A5A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Variable Subsets (10 batches) disease &gt;160/100</a:t>
            </a:r>
          </a:p>
          <a:p>
            <a:r>
              <a:rPr lang="en-NZ" b="1" dirty="0">
                <a:solidFill>
                  <a:srgbClr val="00B0F0"/>
                </a:solidFill>
              </a:rPr>
              <a:t>(note row numbers are different as the same filtering conditions were using during sub setting to ensure minimal missing data)</a:t>
            </a:r>
            <a:endParaRPr lang="en-GB" b="1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16911-60BB-4C55-B456-C9574AFED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3" t="4905" r="9261" b="10747"/>
          <a:stretch/>
        </p:blipFill>
        <p:spPr>
          <a:xfrm>
            <a:off x="2007788" y="781013"/>
            <a:ext cx="2445027" cy="5295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745F5E-F064-4111-9DC4-7135AE842B0E}"/>
              </a:ext>
            </a:extLst>
          </p:cNvPr>
          <p:cNvSpPr txBox="1"/>
          <p:nvPr/>
        </p:nvSpPr>
        <p:spPr>
          <a:xfrm>
            <a:off x="2007787" y="6117415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Variables</a:t>
            </a:r>
          </a:p>
          <a:p>
            <a:pPr algn="ctr"/>
            <a:r>
              <a:rPr lang="en-NZ" sz="1600" b="1" dirty="0"/>
              <a:t>(23652 x 35)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9E2DB-0DCB-4EF1-AC4A-BF40485D2745}"/>
              </a:ext>
            </a:extLst>
          </p:cNvPr>
          <p:cNvSpPr txBox="1"/>
          <p:nvPr/>
        </p:nvSpPr>
        <p:spPr>
          <a:xfrm>
            <a:off x="4548067" y="6117415"/>
            <a:ext cx="251966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Brain Variables</a:t>
            </a:r>
          </a:p>
          <a:p>
            <a:pPr algn="ctr"/>
            <a:r>
              <a:rPr lang="en-NZ" sz="1600" b="1" dirty="0"/>
              <a:t>(34798 x 861)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3628E-78BE-49B0-BDA7-153F8DAD5C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" t="4869" r="7813" b="10826"/>
          <a:stretch/>
        </p:blipFill>
        <p:spPr>
          <a:xfrm>
            <a:off x="4548067" y="781013"/>
            <a:ext cx="2519666" cy="52959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FBEB41-BE57-4CD3-A654-CBCF8F17CBD6}"/>
              </a:ext>
            </a:extLst>
          </p:cNvPr>
          <p:cNvSpPr txBox="1"/>
          <p:nvPr/>
        </p:nvSpPr>
        <p:spPr>
          <a:xfrm>
            <a:off x="7253167" y="6117415"/>
            <a:ext cx="2519666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+ Brain + Carotid Variables</a:t>
            </a:r>
          </a:p>
          <a:p>
            <a:pPr algn="ctr"/>
            <a:r>
              <a:rPr lang="en-NZ" sz="1600" b="1" dirty="0"/>
              <a:t>(34597 </a:t>
            </a:r>
            <a:r>
              <a:rPr lang="en-NZ" sz="1600" b="1"/>
              <a:t>x 895)</a:t>
            </a:r>
            <a:endParaRPr lang="en-GB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84944-70A0-4CAB-AC91-18ACAC6DE4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" t="4299" r="8836" b="10707"/>
          <a:stretch/>
        </p:blipFill>
        <p:spPr>
          <a:xfrm>
            <a:off x="7162985" y="781013"/>
            <a:ext cx="2665502" cy="529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3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F4EFA-A883-490F-AF8D-D02850044C9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disease definitions (10 batches)</a:t>
            </a:r>
          </a:p>
          <a:p>
            <a:r>
              <a:rPr lang="en-NZ" b="1" dirty="0">
                <a:solidFill>
                  <a:srgbClr val="00B0F0"/>
                </a:solidFill>
              </a:rPr>
              <a:t>(using all rows and don’t exclude patients with events)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03C0E-0A5A-4B3B-8614-1714248AD221}"/>
              </a:ext>
            </a:extLst>
          </p:cNvPr>
          <p:cNvSpPr txBox="1"/>
          <p:nvPr/>
        </p:nvSpPr>
        <p:spPr>
          <a:xfrm>
            <a:off x="6725593" y="6072705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Event at time of imaging</a:t>
            </a:r>
            <a:endParaRPr lang="en-GB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870CF-90AB-4704-8EA9-C8498A76D008}"/>
              </a:ext>
            </a:extLst>
          </p:cNvPr>
          <p:cNvSpPr txBox="1"/>
          <p:nvPr/>
        </p:nvSpPr>
        <p:spPr>
          <a:xfrm>
            <a:off x="9440218" y="6072705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No event at time of imaging but at follow up</a:t>
            </a:r>
            <a:endParaRPr lang="en-GB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7C43E-312C-4DB9-BA7B-90CFA7026B9A}"/>
              </a:ext>
            </a:extLst>
          </p:cNvPr>
          <p:cNvSpPr txBox="1"/>
          <p:nvPr/>
        </p:nvSpPr>
        <p:spPr>
          <a:xfrm>
            <a:off x="431522" y="6097951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160/100 (filter out patients with events)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067DA-2679-48E8-B44C-607974C1E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4008" r="7807" b="10656"/>
          <a:stretch/>
        </p:blipFill>
        <p:spPr>
          <a:xfrm>
            <a:off x="362085" y="884711"/>
            <a:ext cx="2445027" cy="5187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EC0C2-3C19-4525-AA30-32E84A6E68B7}"/>
              </a:ext>
            </a:extLst>
          </p:cNvPr>
          <p:cNvSpPr txBox="1"/>
          <p:nvPr/>
        </p:nvSpPr>
        <p:spPr>
          <a:xfrm>
            <a:off x="3509120" y="6072704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160/100 (</a:t>
            </a:r>
            <a:r>
              <a:rPr lang="en-NZ" sz="1600" b="1"/>
              <a:t>all patients)</a:t>
            </a:r>
            <a:endParaRPr lang="en-GB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8EA5B5-ADB7-4F28-9B09-EAE170550D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" t="4502" r="8553" b="10303"/>
          <a:stretch/>
        </p:blipFill>
        <p:spPr>
          <a:xfrm>
            <a:off x="3239522" y="884711"/>
            <a:ext cx="2636129" cy="521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5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DA1365-4F25-47C4-BBD9-7B0D0AE2248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row sub setting (10 batches) disease: &gt; 160/100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6986D-2DEB-475A-A8CA-BA4DC8A5B58C}"/>
              </a:ext>
            </a:extLst>
          </p:cNvPr>
          <p:cNvSpPr txBox="1"/>
          <p:nvPr/>
        </p:nvSpPr>
        <p:spPr>
          <a:xfrm>
            <a:off x="431522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Male only</a:t>
            </a:r>
            <a:endParaRPr lang="en-GB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462C6-BBFD-4D2E-A725-D1C44BCBF88E}"/>
              </a:ext>
            </a:extLst>
          </p:cNvPr>
          <p:cNvSpPr txBox="1"/>
          <p:nvPr/>
        </p:nvSpPr>
        <p:spPr>
          <a:xfrm>
            <a:off x="3222347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Female only</a:t>
            </a:r>
            <a:endParaRPr lang="en-GB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6ACB5-B5F3-4BE7-9240-ACB48951A7E9}"/>
              </a:ext>
            </a:extLst>
          </p:cNvPr>
          <p:cNvSpPr txBox="1"/>
          <p:nvPr/>
        </p:nvSpPr>
        <p:spPr>
          <a:xfrm>
            <a:off x="6445370" y="6097950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No Events at time of Imaging</a:t>
            </a:r>
            <a:endParaRPr lang="en-GB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B64AC-62D4-42AD-835D-38EC312EB582}"/>
              </a:ext>
            </a:extLst>
          </p:cNvPr>
          <p:cNvSpPr txBox="1"/>
          <p:nvPr/>
        </p:nvSpPr>
        <p:spPr>
          <a:xfrm>
            <a:off x="9525000" y="6097950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Female only, No Events at time of Imaging</a:t>
            </a:r>
            <a:endParaRPr lang="en-GB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930786-D0DE-4990-A426-437760893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4830" r="8818" b="9288"/>
          <a:stretch/>
        </p:blipFill>
        <p:spPr>
          <a:xfrm>
            <a:off x="221973" y="605642"/>
            <a:ext cx="2797908" cy="5492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909DF4-BD83-4EC5-B7EE-84B484586B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" t="4563" r="6674" b="9603"/>
          <a:stretch/>
        </p:blipFill>
        <p:spPr>
          <a:xfrm>
            <a:off x="3086099" y="605643"/>
            <a:ext cx="2826534" cy="5492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5B11C9-2B2F-4C74-8AAC-D1FCD1096E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 t="4329" r="7554" b="10217"/>
          <a:stretch/>
        </p:blipFill>
        <p:spPr>
          <a:xfrm>
            <a:off x="9252656" y="605642"/>
            <a:ext cx="2804582" cy="54923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10DBD0-4378-4486-9305-03C59EE71C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4891" r="7807" b="10656"/>
          <a:stretch/>
        </p:blipFill>
        <p:spPr>
          <a:xfrm>
            <a:off x="6274891" y="605642"/>
            <a:ext cx="2615506" cy="54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43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B8DE5-444B-33DF-EF35-3A5EFA6AC8A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10 – fold cross validation</a:t>
            </a:r>
            <a:endParaRPr lang="en-GB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D3807-DD85-E832-436B-F9CB10CDA022}"/>
              </a:ext>
            </a:extLst>
          </p:cNvPr>
          <p:cNvSpPr txBox="1"/>
          <p:nvPr/>
        </p:nvSpPr>
        <p:spPr>
          <a:xfrm>
            <a:off x="345552" y="537303"/>
            <a:ext cx="4916465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/>
              <a:t>cPCA</a:t>
            </a:r>
            <a:r>
              <a:rPr lang="en-NZ" sz="1600" b="1" u="sng" dirty="0"/>
              <a:t> 10 batches (Compare Folds Between Themselves):</a:t>
            </a:r>
          </a:p>
          <a:p>
            <a:endParaRPr lang="en-NZ" sz="1600" b="1" dirty="0"/>
          </a:p>
          <a:p>
            <a:r>
              <a:rPr lang="en-US" sz="1600" dirty="0"/>
              <a:t>Root Mean Squared Error is: 0.13 +- 0.07 [0.05, 0.31]</a:t>
            </a:r>
            <a:endParaRPr lang="en-NZ" sz="1600" dirty="0"/>
          </a:p>
          <a:p>
            <a:r>
              <a:rPr lang="en-NZ" sz="1600" dirty="0"/>
              <a:t>Mean Standard Deviation is: 0.05 +- 0.03 [0.02, 0.11]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4C820-A1D4-FE2C-0E60-1C5C1B5B9294}"/>
              </a:ext>
            </a:extLst>
          </p:cNvPr>
          <p:cNvSpPr txBox="1"/>
          <p:nvPr/>
        </p:nvSpPr>
        <p:spPr>
          <a:xfrm>
            <a:off x="6517753" y="537302"/>
            <a:ext cx="5046718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/>
              <a:t>full_cPCA</a:t>
            </a:r>
            <a:r>
              <a:rPr lang="en-NZ" sz="1600" b="1" u="sng" dirty="0"/>
              <a:t> (Compare Folds Between Themselves):</a:t>
            </a:r>
          </a:p>
          <a:p>
            <a:endParaRPr lang="en-NZ" sz="1600" b="1" dirty="0"/>
          </a:p>
          <a:p>
            <a:r>
              <a:rPr lang="en-US" sz="1600" dirty="0"/>
              <a:t>Root Mean Squared Error is: </a:t>
            </a:r>
            <a:r>
              <a:rPr lang="en-US" sz="1600" dirty="0">
                <a:solidFill>
                  <a:srgbClr val="FF0000"/>
                </a:solidFill>
              </a:rPr>
              <a:t>0.09 +- 0.06 [0.05, 0.25]</a:t>
            </a:r>
          </a:p>
          <a:p>
            <a:r>
              <a:rPr lang="en-NZ" sz="1600" dirty="0"/>
              <a:t>Mean </a:t>
            </a:r>
            <a:r>
              <a:rPr lang="en-GB" sz="1600" dirty="0"/>
              <a:t>Standard Deviation is: </a:t>
            </a:r>
            <a:r>
              <a:rPr lang="en-GB" sz="1600" dirty="0">
                <a:solidFill>
                  <a:srgbClr val="FF0000"/>
                </a:solidFill>
              </a:rPr>
              <a:t>0.03</a:t>
            </a:r>
            <a:r>
              <a:rPr lang="en-GB" sz="1600" dirty="0"/>
              <a:t> +- 0.02 [0.02, 0.08]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09F18BF-9DDA-0EAC-EE9C-52652A276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53" y="182576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2E86F-363F-B543-61CA-601244D5B9E5}"/>
              </a:ext>
            </a:extLst>
          </p:cNvPr>
          <p:cNvSpPr txBox="1"/>
          <p:nvPr/>
        </p:nvSpPr>
        <p:spPr>
          <a:xfrm>
            <a:off x="345552" y="1837142"/>
            <a:ext cx="4916465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>
                <a:solidFill>
                  <a:srgbClr val="FF0000"/>
                </a:solidFill>
              </a:rPr>
              <a:t>cPCA</a:t>
            </a:r>
            <a:r>
              <a:rPr lang="en-NZ" sz="1600" b="1" u="sng" dirty="0">
                <a:solidFill>
                  <a:srgbClr val="FF0000"/>
                </a:solidFill>
              </a:rPr>
              <a:t> 10 batches (Compare Against Full Run):</a:t>
            </a:r>
          </a:p>
          <a:p>
            <a:endParaRPr lang="en-NZ" sz="1600" b="1" dirty="0"/>
          </a:p>
          <a:p>
            <a:r>
              <a:rPr lang="en-US" sz="1600" dirty="0"/>
              <a:t>Root Mean Squared Error is</a:t>
            </a:r>
            <a:r>
              <a:rPr lang="en-US" sz="1600" b="1" dirty="0"/>
              <a:t>: </a:t>
            </a:r>
            <a:r>
              <a:rPr lang="en-US" sz="1600" b="1" dirty="0">
                <a:solidFill>
                  <a:srgbClr val="FF0000"/>
                </a:solidFill>
              </a:rPr>
              <a:t>0.09 +- 0.05 [0.03, 0.23]</a:t>
            </a:r>
          </a:p>
          <a:p>
            <a:r>
              <a:rPr lang="en-NZ" sz="1600" dirty="0"/>
              <a:t>Mean Standard Deviation is: </a:t>
            </a:r>
            <a:r>
              <a:rPr lang="en-NZ" sz="1600" b="1" dirty="0">
                <a:solidFill>
                  <a:srgbClr val="FF0000"/>
                </a:solidFill>
              </a:rPr>
              <a:t>0.05 </a:t>
            </a:r>
            <a:r>
              <a:rPr lang="en-NZ" sz="1600" dirty="0"/>
              <a:t>+- 0.03 [0.02, 0.11]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81C1C-BAE4-E844-89BD-6618A7E3B407}"/>
              </a:ext>
            </a:extLst>
          </p:cNvPr>
          <p:cNvSpPr txBox="1"/>
          <p:nvPr/>
        </p:nvSpPr>
        <p:spPr>
          <a:xfrm>
            <a:off x="6517753" y="1825766"/>
            <a:ext cx="4916465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/>
              <a:t>iter_cPCA</a:t>
            </a:r>
            <a:r>
              <a:rPr lang="en-NZ" sz="1600" b="1" u="sng" dirty="0"/>
              <a:t> (Compare Against Full Run):</a:t>
            </a:r>
          </a:p>
          <a:p>
            <a:endParaRPr lang="en-NZ" sz="1600" b="1" dirty="0"/>
          </a:p>
          <a:p>
            <a:r>
              <a:rPr lang="en-US" sz="1600" dirty="0"/>
              <a:t>Root Mean Squared Error is: </a:t>
            </a:r>
            <a:r>
              <a:rPr lang="en-US" sz="1600" dirty="0">
                <a:solidFill>
                  <a:srgbClr val="FF0000"/>
                </a:solidFill>
              </a:rPr>
              <a:t>0.06 +- 0.04 [0.02, 0.18]</a:t>
            </a:r>
          </a:p>
          <a:p>
            <a:r>
              <a:rPr lang="en-NZ" sz="1600" dirty="0"/>
              <a:t>Mean Standard Deviation is:</a:t>
            </a:r>
            <a:r>
              <a:rPr lang="en-NZ" sz="1600" dirty="0">
                <a:solidFill>
                  <a:srgbClr val="FF0000"/>
                </a:solidFill>
              </a:rPr>
              <a:t> 0.03 </a:t>
            </a:r>
            <a:r>
              <a:rPr lang="en-NZ" sz="1600" dirty="0"/>
              <a:t>+- 0.02 [0.02, 0.08]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E305A4-C25D-654E-AE5C-DBE69E143C28}"/>
              </a:ext>
            </a:extLst>
          </p:cNvPr>
          <p:cNvSpPr txBox="1"/>
          <p:nvPr/>
        </p:nvSpPr>
        <p:spPr>
          <a:xfrm>
            <a:off x="0" y="3204399"/>
            <a:ext cx="5723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20 – fold cross validation</a:t>
            </a:r>
            <a:endParaRPr lang="en-GB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2BC98-06D8-5238-3379-57DBEF6A7D26}"/>
              </a:ext>
            </a:extLst>
          </p:cNvPr>
          <p:cNvSpPr txBox="1"/>
          <p:nvPr/>
        </p:nvSpPr>
        <p:spPr>
          <a:xfrm>
            <a:off x="345552" y="3778744"/>
            <a:ext cx="52465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600" b="1" u="sng" dirty="0" err="1"/>
              <a:t>cPCA</a:t>
            </a:r>
            <a:r>
              <a:rPr lang="en-NZ" sz="1600" b="1" u="sng" dirty="0"/>
              <a:t> 10 batches (Compare Folds Between Themselves):</a:t>
            </a:r>
          </a:p>
          <a:p>
            <a:endParaRPr lang="en-US" sz="1600" dirty="0"/>
          </a:p>
          <a:p>
            <a:r>
              <a:rPr lang="en-US" sz="1600" dirty="0"/>
              <a:t>Root Mean Squared Error is: 0.13 +- 0.08 [0.04, 0.31]</a:t>
            </a:r>
          </a:p>
          <a:p>
            <a:r>
              <a:rPr lang="en-US" sz="1600" dirty="0"/>
              <a:t>Mean Standard Deviation is: 0.05 +- 0.03 [0.01, 0.11]</a:t>
            </a:r>
          </a:p>
          <a:p>
            <a:endParaRPr lang="en-US" sz="1600" dirty="0"/>
          </a:p>
          <a:p>
            <a:r>
              <a:rPr lang="en-NZ" sz="1600" b="1" u="sng" dirty="0" err="1">
                <a:solidFill>
                  <a:srgbClr val="FF0000"/>
                </a:solidFill>
              </a:rPr>
              <a:t>cPCA</a:t>
            </a:r>
            <a:r>
              <a:rPr lang="en-NZ" sz="1600" b="1" u="sng" dirty="0">
                <a:solidFill>
                  <a:srgbClr val="FF0000"/>
                </a:solidFill>
              </a:rPr>
              <a:t> 10 batches (Compare Against Full Run):</a:t>
            </a:r>
          </a:p>
          <a:p>
            <a:endParaRPr lang="en-NZ" sz="1600" b="1" u="sng" dirty="0"/>
          </a:p>
          <a:p>
            <a:r>
              <a:rPr lang="en-US" sz="1600" dirty="0"/>
              <a:t>Root Mean Squared Error is: </a:t>
            </a:r>
            <a:r>
              <a:rPr lang="en-US" sz="1600" b="1" dirty="0">
                <a:solidFill>
                  <a:srgbClr val="FF0000"/>
                </a:solidFill>
              </a:rPr>
              <a:t>0.07 +- 0.04 [0.02, 0.17]</a:t>
            </a:r>
          </a:p>
          <a:p>
            <a:r>
              <a:rPr lang="en-US" sz="1600" dirty="0"/>
              <a:t>Mean Standard Deviation is: </a:t>
            </a:r>
            <a:r>
              <a:rPr lang="en-US" sz="1600" b="1" dirty="0">
                <a:solidFill>
                  <a:srgbClr val="FF0000"/>
                </a:solidFill>
              </a:rPr>
              <a:t>0.05</a:t>
            </a:r>
            <a:r>
              <a:rPr lang="en-US" sz="1600" dirty="0"/>
              <a:t> +- 0.03 [0.01, 0.11]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0B048D-1BC8-6839-96A2-AF2D7F6A4D2C}"/>
              </a:ext>
            </a:extLst>
          </p:cNvPr>
          <p:cNvSpPr txBox="1"/>
          <p:nvPr/>
        </p:nvSpPr>
        <p:spPr>
          <a:xfrm>
            <a:off x="6179378" y="3198166"/>
            <a:ext cx="5723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30 – fold cross validation</a:t>
            </a:r>
            <a:endParaRPr lang="en-GB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26D8E8-3F53-21B8-A378-A54F2DB7E068}"/>
              </a:ext>
            </a:extLst>
          </p:cNvPr>
          <p:cNvSpPr txBox="1"/>
          <p:nvPr/>
        </p:nvSpPr>
        <p:spPr>
          <a:xfrm>
            <a:off x="6517753" y="3778744"/>
            <a:ext cx="52465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600" b="1" u="sng" dirty="0" err="1"/>
              <a:t>cPCA</a:t>
            </a:r>
            <a:r>
              <a:rPr lang="en-NZ" sz="1600" b="1" u="sng" dirty="0"/>
              <a:t> 10 batches (Compare Folds Between Themselves):</a:t>
            </a:r>
          </a:p>
          <a:p>
            <a:endParaRPr lang="en-US" sz="1600" dirty="0"/>
          </a:p>
          <a:p>
            <a:r>
              <a:rPr lang="en-US" sz="1600" dirty="0"/>
              <a:t>Root Mean Squared Error is: </a:t>
            </a:r>
          </a:p>
          <a:p>
            <a:r>
              <a:rPr lang="en-US" sz="1600" dirty="0"/>
              <a:t>Mean Standard Deviation is:</a:t>
            </a:r>
          </a:p>
          <a:p>
            <a:endParaRPr lang="en-US" sz="1600" dirty="0"/>
          </a:p>
          <a:p>
            <a:r>
              <a:rPr lang="en-NZ" sz="1600" b="1" u="sng" dirty="0" err="1">
                <a:solidFill>
                  <a:srgbClr val="FF0000"/>
                </a:solidFill>
              </a:rPr>
              <a:t>cPCA</a:t>
            </a:r>
            <a:r>
              <a:rPr lang="en-NZ" sz="1600" b="1" u="sng" dirty="0">
                <a:solidFill>
                  <a:srgbClr val="FF0000"/>
                </a:solidFill>
              </a:rPr>
              <a:t> 10 batches (Compare Against Full Run):</a:t>
            </a:r>
          </a:p>
          <a:p>
            <a:endParaRPr lang="en-NZ" sz="1600" b="1" u="sng" dirty="0"/>
          </a:p>
          <a:p>
            <a:r>
              <a:rPr lang="en-US" sz="1600" dirty="0"/>
              <a:t>Root Mean Squared Error is: 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Mean Standard Deviation is: </a:t>
            </a:r>
          </a:p>
        </p:txBody>
      </p:sp>
    </p:spTree>
    <p:extLst>
      <p:ext uri="{BB962C8B-B14F-4D97-AF65-F5344CB8AC3E}">
        <p14:creationId xmlns:p14="http://schemas.microsoft.com/office/powerpoint/2010/main" val="50449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C531904-F410-0A70-8CA4-6D09593519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166951"/>
              </p:ext>
            </p:extLst>
          </p:nvPr>
        </p:nvGraphicFramePr>
        <p:xfrm>
          <a:off x="3784600" y="1489322"/>
          <a:ext cx="8068733" cy="4558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387720" imgH="5303520" progId="Paint.Picture">
                  <p:embed/>
                </p:oleObj>
              </mc:Choice>
              <mc:Fallback>
                <p:oleObj name="Bitmap Image" r:id="rId2" imgW="9387720" imgH="5303520" progId="Paint.Pictur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C531904-F410-0A70-8CA4-6D09593519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84600" y="1489322"/>
                        <a:ext cx="8068733" cy="4558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DC165B2-DA56-875D-2DA4-E53105F9382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AUROC (Area Under Receiver Operating Characteristic Curve)</a:t>
            </a:r>
            <a:endParaRPr lang="en-GB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4B22-AC02-8FC8-EC1B-4F18DB718833}"/>
              </a:ext>
            </a:extLst>
          </p:cNvPr>
          <p:cNvSpPr txBox="1"/>
          <p:nvPr/>
        </p:nvSpPr>
        <p:spPr>
          <a:xfrm>
            <a:off x="9030908" y="3441274"/>
            <a:ext cx="2187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AUC = 0.99885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728502B-C327-73E7-1653-4EF04C6AE1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207477"/>
              </p:ext>
            </p:extLst>
          </p:nvPr>
        </p:nvGraphicFramePr>
        <p:xfrm>
          <a:off x="270084" y="853951"/>
          <a:ext cx="2947249" cy="5812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385000" imgH="4701600" progId="Paint.Picture">
                  <p:embed/>
                </p:oleObj>
              </mc:Choice>
              <mc:Fallback>
                <p:oleObj name="Bitmap Image" r:id="rId4" imgW="2385000" imgH="4701600" progId="Paint.Pictur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F728502B-C327-73E7-1653-4EF04C6AE1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0084" y="853951"/>
                        <a:ext cx="2947249" cy="5812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8973AFC-CA44-BA44-AE46-E4D3C066BE65}"/>
              </a:ext>
            </a:extLst>
          </p:cNvPr>
          <p:cNvSpPr txBox="1"/>
          <p:nvPr/>
        </p:nvSpPr>
        <p:spPr>
          <a:xfrm>
            <a:off x="7449420" y="4817747"/>
            <a:ext cx="556855" cy="409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b="1" dirty="0">
                <a:solidFill>
                  <a:srgbClr val="FF0000"/>
                </a:solidFill>
              </a:rPr>
              <a:t>0.09</a:t>
            </a:r>
          </a:p>
          <a:p>
            <a:pPr>
              <a:lnSpc>
                <a:spcPts val="1200"/>
              </a:lnSpc>
            </a:pPr>
            <a:r>
              <a:rPr lang="en-US" sz="1400" b="1" dirty="0">
                <a:solidFill>
                  <a:srgbClr val="FF0000"/>
                </a:solidFill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2571968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87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1799</Words>
  <Application>Microsoft Office PowerPoint</Application>
  <PresentationFormat>Widescreen</PresentationFormat>
  <Paragraphs>198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Bitmap Image</vt:lpstr>
      <vt:lpstr>Paintbrush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zhaohan</cp:lastModifiedBy>
  <cp:revision>40</cp:revision>
  <dcterms:created xsi:type="dcterms:W3CDTF">2022-05-10T13:43:13Z</dcterms:created>
  <dcterms:modified xsi:type="dcterms:W3CDTF">2022-07-02T23:03:22Z</dcterms:modified>
</cp:coreProperties>
</file>