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72" r:id="rId13"/>
    <p:sldId id="275" r:id="rId14"/>
    <p:sldId id="266" r:id="rId15"/>
    <p:sldId id="263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9T15:47:15.938" v="9966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05.348" v="915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9T14:49:05.348" v="9158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4:59:22.368" v="9530" actId="1035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3:00:27.022" v="3342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19T13:00:27.022" v="3342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5:47:15.938" v="9966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9" y="805852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926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2022-05-19T15:47:16Z</dcterms:modified>
</cp:coreProperties>
</file>