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11:29:42.984" v="538" actId="21"/>
      <pc:docMkLst>
        <pc:docMk/>
      </pc:docMkLst>
      <pc:sldChg chg="addSp delSp modSp mod">
        <pc:chgData name="zhaohan" userId="95e304e8ede71739" providerId="LiveId" clId="{740E24C1-5156-4599-B84F-B42CCA40E00D}" dt="2022-07-02T08:49:18.184" v="468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2T08:48:49.523" v="452" actId="1076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8:48:30.003" v="445" actId="1076"/>
          <ac:spMkLst>
            <pc:docMk/>
            <pc:sldMk cId="504494362" sldId="287"/>
            <ac:spMk id="10" creationId="{3802BC98-06D8-5238-3379-57DBEF6A7D26}"/>
          </ac:spMkLst>
        </pc:spChg>
        <pc:spChg chg="add mod">
          <ac:chgData name="zhaohan" userId="95e304e8ede71739" providerId="LiveId" clId="{740E24C1-5156-4599-B84F-B42CCA40E00D}" dt="2022-07-02T08:48:44.941" v="451" actId="20577"/>
          <ac:spMkLst>
            <pc:docMk/>
            <pc:sldMk cId="504494362" sldId="287"/>
            <ac:spMk id="11" creationId="{0A0B048D-1BC8-6839-96A2-AF2D7F6A4D2C}"/>
          </ac:spMkLst>
        </pc:spChg>
        <pc:spChg chg="add mod">
          <ac:chgData name="zhaohan" userId="95e304e8ede71739" providerId="LiveId" clId="{740E24C1-5156-4599-B84F-B42CCA40E00D}" dt="2022-07-02T08:49:18.184" v="468" actId="20577"/>
          <ac:spMkLst>
            <pc:docMk/>
            <pc:sldMk cId="504494362" sldId="287"/>
            <ac:spMk id="12" creationId="{8726D8E8-3F53-21B8-A378-A54F2DB7E068}"/>
          </ac:spMkLst>
        </pc:spChg>
      </pc:sldChg>
      <pc:sldChg chg="addSp delSp modSp add mod">
        <pc:chgData name="zhaohan" userId="95e304e8ede71739" providerId="LiveId" clId="{740E24C1-5156-4599-B84F-B42CCA40E00D}" dt="2022-07-02T11:29:42.984" v="538" actId="21"/>
        <pc:sldMkLst>
          <pc:docMk/>
          <pc:sldMk cId="2571968155" sldId="288"/>
        </pc:sldMkLst>
        <pc:spChg chg="add mod">
          <ac:chgData name="zhaohan" userId="95e304e8ede71739" providerId="LiveId" clId="{740E24C1-5156-4599-B84F-B42CCA40E00D}" dt="2022-07-02T11:24:08.100" v="473" actId="20577"/>
          <ac:spMkLst>
            <pc:docMk/>
            <pc:sldMk cId="2571968155" sldId="288"/>
            <ac:spMk id="2" creationId="{0DC165B2-DA56-875D-2DA4-E53105F93824}"/>
          </ac:spMkLst>
        </pc:spChg>
        <pc:spChg chg="add mod">
          <ac:chgData name="zhaohan" userId="95e304e8ede71739" providerId="LiveId" clId="{740E24C1-5156-4599-B84F-B42CCA40E00D}" dt="2022-07-02T11:29:39.204" v="536" actId="207"/>
          <ac:spMkLst>
            <pc:docMk/>
            <pc:sldMk cId="2571968155" sldId="288"/>
            <ac:spMk id="4" creationId="{456D4B22-AC02-8FC8-EC1B-4F18DB718833}"/>
          </ac:spMkLst>
        </pc:spChg>
        <pc:spChg chg="add mod">
          <ac:chgData name="zhaohan" userId="95e304e8ede71739" providerId="LiveId" clId="{740E24C1-5156-4599-B84F-B42CCA40E00D}" dt="2022-07-02T11:29:19.467" v="533" actId="571"/>
          <ac:spMkLst>
            <pc:docMk/>
            <pc:sldMk cId="2571968155" sldId="288"/>
            <ac:spMk id="11" creationId="{D5EE938A-5087-1500-A3FC-D359452A557E}"/>
          </ac:spMkLst>
        </pc:spChg>
        <pc:graphicFrameChg chg="add mod">
          <ac:chgData name="zhaohan" userId="95e304e8ede71739" providerId="LiveId" clId="{740E24C1-5156-4599-B84F-B42CCA40E00D}" dt="2022-07-02T11:27:05.248" v="480" actId="1076"/>
          <ac:graphicFrameMkLst>
            <pc:docMk/>
            <pc:sldMk cId="2571968155" sldId="288"/>
            <ac:graphicFrameMk id="3" creationId="{15B3081A-8FFC-B7E9-69B2-81B32491C43D}"/>
          </ac:graphicFrameMkLst>
        </pc:graphicFrameChg>
        <pc:graphicFrameChg chg="add del mod">
          <ac:chgData name="zhaohan" userId="95e304e8ede71739" providerId="LiveId" clId="{740E24C1-5156-4599-B84F-B42CCA40E00D}" dt="2022-07-02T11:29:42.984" v="538" actId="21"/>
          <ac:graphicFrameMkLst>
            <pc:docMk/>
            <pc:sldMk cId="2571968155" sldId="288"/>
            <ac:graphicFrameMk id="5" creationId="{3B26D1D2-7503-83B9-EF24-863E3A92E05C}"/>
          </ac:graphicFrameMkLst>
        </pc:graphicFrameChg>
        <pc:graphicFrameChg chg="add del mod">
          <ac:chgData name="zhaohan" userId="95e304e8ede71739" providerId="LiveId" clId="{740E24C1-5156-4599-B84F-B42CCA40E00D}" dt="2022-07-02T11:29:41.862" v="537" actId="21"/>
          <ac:graphicFrameMkLst>
            <pc:docMk/>
            <pc:sldMk cId="2571968155" sldId="288"/>
            <ac:graphicFrameMk id="6" creationId="{643654B8-228E-86C7-2622-C4BF55EC438F}"/>
          </ac:graphicFrameMkLst>
        </pc:graphicFrameChg>
        <pc:graphicFrameChg chg="add del mod">
          <ac:chgData name="zhaohan" userId="95e304e8ede71739" providerId="LiveId" clId="{740E24C1-5156-4599-B84F-B42CCA40E00D}" dt="2022-07-02T11:27:56.982" v="506" actId="21"/>
          <ac:graphicFrameMkLst>
            <pc:docMk/>
            <pc:sldMk cId="2571968155" sldId="288"/>
            <ac:graphicFrameMk id="7" creationId="{8CEE1393-BCBB-BE6E-E037-A6A95F6BD212}"/>
          </ac:graphicFrameMkLst>
        </pc:graphicFrameChg>
        <pc:graphicFrameChg chg="add del mod modGraphic">
          <ac:chgData name="zhaohan" userId="95e304e8ede71739" providerId="LiveId" clId="{740E24C1-5156-4599-B84F-B42CCA40E00D}" dt="2022-07-02T11:28:44.977" v="524" actId="21"/>
          <ac:graphicFrameMkLst>
            <pc:docMk/>
            <pc:sldMk cId="2571968155" sldId="288"/>
            <ac:graphicFrameMk id="8" creationId="{B0C31BD2-831D-6F39-DD32-A530D0B0AAAF}"/>
          </ac:graphicFrameMkLst>
        </pc:graphicFrameChg>
        <pc:graphicFrameChg chg="add del mod">
          <ac:chgData name="zhaohan" userId="95e304e8ede71739" providerId="LiveId" clId="{740E24C1-5156-4599-B84F-B42CCA40E00D}" dt="2022-07-02T11:28:05.650" v="509"/>
          <ac:graphicFrameMkLst>
            <pc:docMk/>
            <pc:sldMk cId="2571968155" sldId="288"/>
            <ac:graphicFrameMk id="9" creationId="{71CAA50A-CB68-5C8D-5FCF-4CFA55EB395D}"/>
          </ac:graphicFrameMkLst>
        </pc:graphicFrameChg>
        <pc:graphicFrameChg chg="add mod">
          <ac:chgData name="zhaohan" userId="95e304e8ede71739" providerId="LiveId" clId="{740E24C1-5156-4599-B84F-B42CCA40E00D}" dt="2022-07-02T11:29:23.153" v="535" actId="1076"/>
          <ac:graphicFrameMkLst>
            <pc:docMk/>
            <pc:sldMk cId="2571968155" sldId="288"/>
            <ac:graphicFrameMk id="10" creationId="{32A9EF0F-4E36-C8E2-7947-307E30508C79}"/>
          </ac:graphicFrameMkLst>
        </pc:graphicFrameChg>
        <pc:graphicFrameChg chg="add mod">
          <ac:chgData name="zhaohan" userId="95e304e8ede71739" providerId="LiveId" clId="{740E24C1-5156-4599-B84F-B42CCA40E00D}" dt="2022-07-02T11:29:19.467" v="533" actId="571"/>
          <ac:graphicFrameMkLst>
            <pc:docMk/>
            <pc:sldMk cId="2571968155" sldId="288"/>
            <ac:graphicFrameMk id="12" creationId="{B6F62C6E-BE91-102B-2FD0-8642F93B7408}"/>
          </ac:graphicFrameMkLst>
        </pc:graphicFrameChg>
      </pc:sldChg>
      <pc:sldChg chg="add">
        <pc:chgData name="zhaohan" userId="95e304e8ede71739" providerId="LiveId" clId="{740E24C1-5156-4599-B84F-B42CCA40E00D}" dt="2022-07-02T11:23:34.579" v="469"/>
        <pc:sldMkLst>
          <pc:docMk/>
          <pc:sldMk cId="3029877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204399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048D-1BC8-6839-96A2-AF2D7F6A4D2C}"/>
              </a:ext>
            </a:extLst>
          </p:cNvPr>
          <p:cNvSpPr txBox="1"/>
          <p:nvPr/>
        </p:nvSpPr>
        <p:spPr>
          <a:xfrm>
            <a:off x="6179378" y="3198166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30 – fold cross validation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6D8E8-3F53-21B8-A378-A54F2DB7E068}"/>
              </a:ext>
            </a:extLst>
          </p:cNvPr>
          <p:cNvSpPr txBox="1"/>
          <p:nvPr/>
        </p:nvSpPr>
        <p:spPr>
          <a:xfrm>
            <a:off x="6517753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</a:t>
            </a:r>
          </a:p>
          <a:p>
            <a:r>
              <a:rPr lang="en-US" sz="1600" dirty="0"/>
              <a:t>Mean Standard Deviation is: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Mean Standard Deviation is: 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165B2-DA56-875D-2DA4-E53105F9382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AUC</a:t>
            </a:r>
            <a:endParaRPr lang="en-GB" sz="2400" b="1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B3081A-8FFC-B7E9-69B2-81B32491C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25961"/>
              </p:ext>
            </p:extLst>
          </p:nvPr>
        </p:nvGraphicFramePr>
        <p:xfrm>
          <a:off x="5313737" y="871350"/>
          <a:ext cx="6761723" cy="58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11080" imgH="4610160" progId="Paint.Picture">
                  <p:embed/>
                </p:oleObj>
              </mc:Choice>
              <mc:Fallback>
                <p:oleObj name="Bitmap Image" r:id="rId2" imgW="5311080" imgH="461016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5B3081A-8FFC-B7E9-69B2-81B32491C4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3737" y="871350"/>
                        <a:ext cx="6761723" cy="58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6D4B22-AC02-8FC8-EC1B-4F18DB718833}"/>
              </a:ext>
            </a:extLst>
          </p:cNvPr>
          <p:cNvSpPr txBox="1"/>
          <p:nvPr/>
        </p:nvSpPr>
        <p:spPr>
          <a:xfrm>
            <a:off x="405551" y="638268"/>
            <a:ext cx="3881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AUC = 0.99885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9EF0F-4E36-C8E2-7947-307E30508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27880"/>
              </p:ext>
            </p:extLst>
          </p:nvPr>
        </p:nvGraphicFramePr>
        <p:xfrm>
          <a:off x="405551" y="1091047"/>
          <a:ext cx="3881305" cy="53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85280" imgH="4671000" progId="Paint.Picture">
                  <p:embed/>
                </p:oleObj>
              </mc:Choice>
              <mc:Fallback>
                <p:oleObj name="Bitmap Image" r:id="rId4" imgW="3185280" imgH="467100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2A9EF0F-4E36-C8E2-7947-307E30508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51" y="1091047"/>
                        <a:ext cx="3881305" cy="5311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1789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Bitmap Image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2022-07-02T11:29:43Z</dcterms:modified>
</cp:coreProperties>
</file>