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1" r:id="rId4"/>
    <p:sldId id="268" r:id="rId5"/>
    <p:sldId id="262" r:id="rId6"/>
    <p:sldId id="267" r:id="rId7"/>
    <p:sldId id="266" r:id="rId8"/>
    <p:sldId id="258" r:id="rId9"/>
    <p:sldId id="259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5T16:13:06.533" v="2771" actId="103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 del">
        <pc:chgData name="Zhao Xiong" userId="5eba49e5-2895-4cd9-83e8-b3064fe76704" providerId="ADAL" clId="{B606E7B2-EFF5-418A-8639-9F7537C4DA50}" dt="2022-05-14T12:32:07.169" v="2133" actId="2696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  <pc:sldChg chg="addSp delSp modSp add ord">
        <pc:chgData name="Zhao Xiong" userId="5eba49e5-2895-4cd9-83e8-b3064fe76704" providerId="ADAL" clId="{B606E7B2-EFF5-418A-8639-9F7537C4DA50}" dt="2022-05-14T12:58:26.397" v="21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58:26.397" v="2148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</a:t>
            </a:r>
            <a:r>
              <a:rPr lang="en-NZ" sz="1200">
                <a:solidFill>
                  <a:srgbClr val="FF0000"/>
                </a:solidFill>
              </a:rPr>
              <a:t>(around 0), </a:t>
            </a:r>
            <a:r>
              <a:rPr lang="en-NZ" sz="1200" dirty="0">
                <a:solidFill>
                  <a:srgbClr val="FF0000"/>
                </a:solidFill>
              </a:rPr>
              <a:t>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2022-05-15T16:13:07Z</dcterms:modified>
</cp:coreProperties>
</file>