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75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5T17:19:36.139" v="15849" actId="732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8:17.845" v="15676" actId="1076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5T13:58:17.845" v="15676" actId="1076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5T13:58:17.845" v="15676" actId="1076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7:19:36.139" v="15849" actId="732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5T15:21:07.049" v="15768" actId="20577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5T15:21:26.295" v="15775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5T15:21:45.533" v="15815" actId="20577"/>
          <ac:spMkLst>
            <pc:docMk/>
            <pc:sldMk cId="3027259209" sldId="285"/>
            <ac:spMk id="5" creationId="{AFB7C43E-312C-4DB9-BA7B-90CFA7026B9A}"/>
          </ac:spMkLst>
        </pc:spChg>
        <pc:spChg chg="add mod">
          <ac:chgData name="Zhao Xiong" userId="5eba49e5-2895-4cd9-83e8-b3064fe76704" providerId="ADAL" clId="{B606E7B2-EFF5-418A-8639-9F7537C4DA50}" dt="2022-06-25T15:21:51.849" v="15837" actId="20577"/>
          <ac:spMkLst>
            <pc:docMk/>
            <pc:sldMk cId="3027259209" sldId="285"/>
            <ac:spMk id="7" creationId="{713EC0C2-3C19-4525-AA30-32E84A6E68B7}"/>
          </ac:spMkLst>
        </pc:spChg>
        <pc:picChg chg="add del mod modCrop">
          <ac:chgData name="Zhao Xiong" userId="5eba49e5-2895-4cd9-83e8-b3064fe76704" providerId="ADAL" clId="{B606E7B2-EFF5-418A-8639-9F7537C4DA50}" dt="2022-06-25T17:19:36.139" v="15849" actId="732"/>
          <ac:picMkLst>
            <pc:docMk/>
            <pc:sldMk cId="3027259209" sldId="285"/>
            <ac:picMk id="6" creationId="{BFE067DA-2679-48E8-B44C-607974C1E4D4}"/>
          </ac:picMkLst>
        </pc:picChg>
        <pc:picChg chg="add mod modCrop">
          <ac:chgData name="Zhao Xiong" userId="5eba49e5-2895-4cd9-83e8-b3064fe76704" providerId="ADAL" clId="{B606E7B2-EFF5-418A-8639-9F7537C4DA50}" dt="2022-06-25T17:19:32.107" v="15848" actId="1076"/>
          <ac:picMkLst>
            <pc:docMk/>
            <pc:sldMk cId="3027259209" sldId="285"/>
            <ac:picMk id="9" creationId="{F78EA5B5-ADB7-4F28-9B09-EAE170550D4B}"/>
          </ac:picMkLst>
        </pc:picChg>
      </pc:sldChg>
      <pc:sldChg chg="addSp delSp modSp add">
        <pc:chgData name="Zhao Xiong" userId="5eba49e5-2895-4cd9-83e8-b3064fe76704" providerId="ADAL" clId="{B606E7B2-EFF5-418A-8639-9F7537C4DA50}" dt="2022-06-25T13:57:47.253" v="15675" actId="1076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5T13:57:47.253" v="15675" actId="1076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  <pc:picChg chg="add mod modCrop">
          <ac:chgData name="Zhao Xiong" userId="5eba49e5-2895-4cd9-83e8-b3064fe76704" providerId="ADAL" clId="{B606E7B2-EFF5-418A-8639-9F7537C4DA50}" dt="2022-06-24T12:45:15.058" v="15644" actId="1076"/>
          <ac:picMkLst>
            <pc:docMk/>
            <pc:sldMk cId="2854043095" sldId="286"/>
            <ac:picMk id="8" creationId="{71930786-D0DE-4990-A426-43776089300F}"/>
          </ac:picMkLst>
        </pc:picChg>
        <pc:picChg chg="add mod modCrop">
          <ac:chgData name="Zhao Xiong" userId="5eba49e5-2895-4cd9-83e8-b3064fe76704" providerId="ADAL" clId="{B606E7B2-EFF5-418A-8639-9F7537C4DA50}" dt="2022-06-25T13:56:23.287" v="15656" actId="14100"/>
          <ac:picMkLst>
            <pc:docMk/>
            <pc:sldMk cId="2854043095" sldId="286"/>
            <ac:picMk id="9" creationId="{87909DF4-BD83-4EC5-B7EE-84B484586BA9}"/>
          </ac:picMkLst>
        </pc:picChg>
        <pc:picChg chg="add del mod">
          <ac:chgData name="Zhao Xiong" userId="5eba49e5-2895-4cd9-83e8-b3064fe76704" providerId="ADAL" clId="{B606E7B2-EFF5-418A-8639-9F7537C4DA50}" dt="2022-06-25T13:56:27.956" v="15659"/>
          <ac:picMkLst>
            <pc:docMk/>
            <pc:sldMk cId="2854043095" sldId="286"/>
            <ac:picMk id="11" creationId="{73796988-D3A3-4E81-8F37-81FAF579A9DD}"/>
          </ac:picMkLst>
        </pc:picChg>
        <pc:picChg chg="add mod modCrop">
          <ac:chgData name="Zhao Xiong" userId="5eba49e5-2895-4cd9-83e8-b3064fe76704" providerId="ADAL" clId="{B606E7B2-EFF5-418A-8639-9F7537C4DA50}" dt="2022-06-25T13:56:45.333" v="15668" actId="1076"/>
          <ac:picMkLst>
            <pc:docMk/>
            <pc:sldMk cId="2854043095" sldId="286"/>
            <ac:picMk id="13" creationId="{0E5B11C9-2B2F-4C74-8AAC-D1FCD1096ED7}"/>
          </ac:picMkLst>
        </pc:picChg>
        <pc:picChg chg="add mod modCrop">
          <ac:chgData name="Zhao Xiong" userId="5eba49e5-2895-4cd9-83e8-b3064fe76704" providerId="ADAL" clId="{B606E7B2-EFF5-418A-8639-9F7537C4DA50}" dt="2022-06-25T13:57:42.437" v="15674" actId="1076"/>
          <ac:picMkLst>
            <pc:docMk/>
            <pc:sldMk cId="2854043095" sldId="286"/>
            <ac:picMk id="14" creationId="{7710DBD0-4378-4486-9305-03C59EE71C1F}"/>
          </ac:picMkLst>
        </pc:pic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  <pc:docChgLst>
    <pc:chgData name="zhaohan" userId="95e304e8ede71739" providerId="LiveId" clId="{740E24C1-5156-4599-B84F-B42CCA40E00D}"/>
    <pc:docChg chg="undo custSel addSld modSld">
      <pc:chgData name="zhaohan" userId="95e304e8ede71739" providerId="LiveId" clId="{740E24C1-5156-4599-B84F-B42CCA40E00D}" dt="2022-07-02T12:05:40.694" v="543" actId="1076"/>
      <pc:docMkLst>
        <pc:docMk/>
      </pc:docMkLst>
      <pc:sldChg chg="addSp delSp modSp mod">
        <pc:chgData name="zhaohan" userId="95e304e8ede71739" providerId="LiveId" clId="{740E24C1-5156-4599-B84F-B42CCA40E00D}" dt="2022-07-02T08:49:18.184" v="468" actId="20577"/>
        <pc:sldMkLst>
          <pc:docMk/>
          <pc:sldMk cId="504494362" sldId="287"/>
        </pc:sldMkLst>
        <pc:spChg chg="add mod">
          <ac:chgData name="zhaohan" userId="95e304e8ede71739" providerId="LiveId" clId="{740E24C1-5156-4599-B84F-B42CCA40E00D}" dt="2022-07-01T00:04:46.185" v="116" actId="404"/>
          <ac:spMkLst>
            <pc:docMk/>
            <pc:sldMk cId="504494362" sldId="287"/>
            <ac:spMk id="2" creationId="{5A3B8DE5-444B-33DF-EF35-3A5EFA6AC8AE}"/>
          </ac:spMkLst>
        </pc:spChg>
        <pc:spChg chg="add mod">
          <ac:chgData name="zhaohan" userId="95e304e8ede71739" providerId="LiveId" clId="{740E24C1-5156-4599-B84F-B42CCA40E00D}" dt="2022-07-02T04:44:36.970" v="425" actId="113"/>
          <ac:spMkLst>
            <pc:docMk/>
            <pc:sldMk cId="504494362" sldId="287"/>
            <ac:spMk id="3" creationId="{457D3807-DD85-E832-436B-F9CB10CDA022}"/>
          </ac:spMkLst>
        </pc:spChg>
        <pc:spChg chg="add mod">
          <ac:chgData name="zhaohan" userId="95e304e8ede71739" providerId="LiveId" clId="{740E24C1-5156-4599-B84F-B42CCA40E00D}" dt="2022-07-02T04:42:13.873" v="406" actId="113"/>
          <ac:spMkLst>
            <pc:docMk/>
            <pc:sldMk cId="504494362" sldId="287"/>
            <ac:spMk id="4" creationId="{9354C820-A1D4-FE2C-0E60-1C5C1B5B9294}"/>
          </ac:spMkLst>
        </pc:spChg>
        <pc:spChg chg="add del">
          <ac:chgData name="zhaohan" userId="95e304e8ede71739" providerId="LiveId" clId="{740E24C1-5156-4599-B84F-B42CCA40E00D}" dt="2022-06-30T06:15:02.275" v="65"/>
          <ac:spMkLst>
            <pc:docMk/>
            <pc:sldMk cId="504494362" sldId="287"/>
            <ac:spMk id="5" creationId="{D273D3EE-D3CC-B6C2-7B24-B709E0E94623}"/>
          </ac:spMkLst>
        </pc:spChg>
        <pc:spChg chg="add del">
          <ac:chgData name="zhaohan" userId="95e304e8ede71739" providerId="LiveId" clId="{740E24C1-5156-4599-B84F-B42CCA40E00D}" dt="2022-06-30T06:15:04.103" v="67"/>
          <ac:spMkLst>
            <pc:docMk/>
            <pc:sldMk cId="504494362" sldId="287"/>
            <ac:spMk id="6" creationId="{45518360-E88F-6310-F97A-4995A8C1E95A}"/>
          </ac:spMkLst>
        </pc:spChg>
        <pc:spChg chg="add mod">
          <ac:chgData name="zhaohan" userId="95e304e8ede71739" providerId="LiveId" clId="{740E24C1-5156-4599-B84F-B42CCA40E00D}" dt="2022-07-02T04:46:06.771" v="438" actId="207"/>
          <ac:spMkLst>
            <pc:docMk/>
            <pc:sldMk cId="504494362" sldId="287"/>
            <ac:spMk id="6" creationId="{E672E86F-363F-B543-61CA-601244D5B9E5}"/>
          </ac:spMkLst>
        </pc:spChg>
        <pc:spChg chg="add mod">
          <ac:chgData name="zhaohan" userId="95e304e8ede71739" providerId="LiveId" clId="{740E24C1-5156-4599-B84F-B42CCA40E00D}" dt="2022-07-02T04:45:23.692" v="435" actId="207"/>
          <ac:spMkLst>
            <pc:docMk/>
            <pc:sldMk cId="504494362" sldId="287"/>
            <ac:spMk id="7" creationId="{72881C1C-BAE4-E844-89BD-6618A7E3B407}"/>
          </ac:spMkLst>
        </pc:spChg>
        <pc:spChg chg="add del">
          <ac:chgData name="zhaohan" userId="95e304e8ede71739" providerId="LiveId" clId="{740E24C1-5156-4599-B84F-B42CCA40E00D}" dt="2022-06-30T06:15:05.247" v="69"/>
          <ac:spMkLst>
            <pc:docMk/>
            <pc:sldMk cId="504494362" sldId="287"/>
            <ac:spMk id="7" creationId="{9E323B64-8E56-2BC1-C313-FCDF1B9A8DFF}"/>
          </ac:spMkLst>
        </pc:spChg>
        <pc:spChg chg="add mod">
          <ac:chgData name="zhaohan" userId="95e304e8ede71739" providerId="LiveId" clId="{740E24C1-5156-4599-B84F-B42CCA40E00D}" dt="2022-07-01T00:27:30.623" v="347" actId="1035"/>
          <ac:spMkLst>
            <pc:docMk/>
            <pc:sldMk cId="504494362" sldId="287"/>
            <ac:spMk id="8" creationId="{A09F18BF-9DDA-0EAC-EE9C-52652A276191}"/>
          </ac:spMkLst>
        </pc:spChg>
        <pc:spChg chg="add mod">
          <ac:chgData name="zhaohan" userId="95e304e8ede71739" providerId="LiveId" clId="{740E24C1-5156-4599-B84F-B42CCA40E00D}" dt="2022-07-02T08:48:49.523" v="452" actId="1076"/>
          <ac:spMkLst>
            <pc:docMk/>
            <pc:sldMk cId="504494362" sldId="287"/>
            <ac:spMk id="9" creationId="{76E305A4-C25D-654E-AE5C-DBE69E143C28}"/>
          </ac:spMkLst>
        </pc:spChg>
        <pc:spChg chg="add del mod">
          <ac:chgData name="zhaohan" userId="95e304e8ede71739" providerId="LiveId" clId="{740E24C1-5156-4599-B84F-B42CCA40E00D}" dt="2022-06-30T06:15:28.246" v="89"/>
          <ac:spMkLst>
            <pc:docMk/>
            <pc:sldMk cId="504494362" sldId="287"/>
            <ac:spMk id="9" creationId="{8C283664-1BCC-5B1F-617E-57B62ADD303B}"/>
          </ac:spMkLst>
        </pc:spChg>
        <pc:spChg chg="add mod">
          <ac:chgData name="zhaohan" userId="95e304e8ede71739" providerId="LiveId" clId="{740E24C1-5156-4599-B84F-B42CCA40E00D}" dt="2022-07-02T08:48:30.003" v="445" actId="1076"/>
          <ac:spMkLst>
            <pc:docMk/>
            <pc:sldMk cId="504494362" sldId="287"/>
            <ac:spMk id="10" creationId="{3802BC98-06D8-5238-3379-57DBEF6A7D26}"/>
          </ac:spMkLst>
        </pc:spChg>
        <pc:spChg chg="add mod">
          <ac:chgData name="zhaohan" userId="95e304e8ede71739" providerId="LiveId" clId="{740E24C1-5156-4599-B84F-B42CCA40E00D}" dt="2022-07-02T08:48:44.941" v="451" actId="20577"/>
          <ac:spMkLst>
            <pc:docMk/>
            <pc:sldMk cId="504494362" sldId="287"/>
            <ac:spMk id="11" creationId="{0A0B048D-1BC8-6839-96A2-AF2D7F6A4D2C}"/>
          </ac:spMkLst>
        </pc:spChg>
        <pc:spChg chg="add mod">
          <ac:chgData name="zhaohan" userId="95e304e8ede71739" providerId="LiveId" clId="{740E24C1-5156-4599-B84F-B42CCA40E00D}" dt="2022-07-02T08:49:18.184" v="468" actId="20577"/>
          <ac:spMkLst>
            <pc:docMk/>
            <pc:sldMk cId="504494362" sldId="287"/>
            <ac:spMk id="12" creationId="{8726D8E8-3F53-21B8-A378-A54F2DB7E068}"/>
          </ac:spMkLst>
        </pc:spChg>
      </pc:sldChg>
      <pc:sldChg chg="addSp delSp modSp add mod">
        <pc:chgData name="zhaohan" userId="95e304e8ede71739" providerId="LiveId" clId="{740E24C1-5156-4599-B84F-B42CCA40E00D}" dt="2022-07-02T12:05:40.694" v="543" actId="1076"/>
        <pc:sldMkLst>
          <pc:docMk/>
          <pc:sldMk cId="2571968155" sldId="288"/>
        </pc:sldMkLst>
        <pc:spChg chg="add mod">
          <ac:chgData name="zhaohan" userId="95e304e8ede71739" providerId="LiveId" clId="{740E24C1-5156-4599-B84F-B42CCA40E00D}" dt="2022-07-02T11:24:08.100" v="473" actId="20577"/>
          <ac:spMkLst>
            <pc:docMk/>
            <pc:sldMk cId="2571968155" sldId="288"/>
            <ac:spMk id="2" creationId="{0DC165B2-DA56-875D-2DA4-E53105F93824}"/>
          </ac:spMkLst>
        </pc:spChg>
        <pc:spChg chg="add mod">
          <ac:chgData name="zhaohan" userId="95e304e8ede71739" providerId="LiveId" clId="{740E24C1-5156-4599-B84F-B42CCA40E00D}" dt="2022-07-02T11:29:39.204" v="536" actId="207"/>
          <ac:spMkLst>
            <pc:docMk/>
            <pc:sldMk cId="2571968155" sldId="288"/>
            <ac:spMk id="4" creationId="{456D4B22-AC02-8FC8-EC1B-4F18DB718833}"/>
          </ac:spMkLst>
        </pc:spChg>
        <pc:spChg chg="add mod">
          <ac:chgData name="zhaohan" userId="95e304e8ede71739" providerId="LiveId" clId="{740E24C1-5156-4599-B84F-B42CCA40E00D}" dt="2022-07-02T11:29:19.467" v="533" actId="571"/>
          <ac:spMkLst>
            <pc:docMk/>
            <pc:sldMk cId="2571968155" sldId="288"/>
            <ac:spMk id="11" creationId="{D5EE938A-5087-1500-A3FC-D359452A557E}"/>
          </ac:spMkLst>
        </pc:spChg>
        <pc:graphicFrameChg chg="add del mod">
          <ac:chgData name="zhaohan" userId="95e304e8ede71739" providerId="LiveId" clId="{740E24C1-5156-4599-B84F-B42CCA40E00D}" dt="2022-07-02T12:05:34.997" v="539" actId="478"/>
          <ac:graphicFrameMkLst>
            <pc:docMk/>
            <pc:sldMk cId="2571968155" sldId="288"/>
            <ac:graphicFrameMk id="3" creationId="{15B3081A-8FFC-B7E9-69B2-81B32491C43D}"/>
          </ac:graphicFrameMkLst>
        </pc:graphicFrameChg>
        <pc:graphicFrameChg chg="add mod">
          <ac:chgData name="zhaohan" userId="95e304e8ede71739" providerId="LiveId" clId="{740E24C1-5156-4599-B84F-B42CCA40E00D}" dt="2022-07-02T12:05:40.694" v="543" actId="1076"/>
          <ac:graphicFrameMkLst>
            <pc:docMk/>
            <pc:sldMk cId="2571968155" sldId="288"/>
            <ac:graphicFrameMk id="5" creationId="{133753E1-EF0C-E3C4-817C-671BB9B86149}"/>
          </ac:graphicFrameMkLst>
        </pc:graphicFrameChg>
        <pc:graphicFrameChg chg="add del mod">
          <ac:chgData name="zhaohan" userId="95e304e8ede71739" providerId="LiveId" clId="{740E24C1-5156-4599-B84F-B42CCA40E00D}" dt="2022-07-02T11:29:42.984" v="538" actId="21"/>
          <ac:graphicFrameMkLst>
            <pc:docMk/>
            <pc:sldMk cId="2571968155" sldId="288"/>
            <ac:graphicFrameMk id="5" creationId="{3B26D1D2-7503-83B9-EF24-863E3A92E05C}"/>
          </ac:graphicFrameMkLst>
        </pc:graphicFrameChg>
        <pc:graphicFrameChg chg="add del mod">
          <ac:chgData name="zhaohan" userId="95e304e8ede71739" providerId="LiveId" clId="{740E24C1-5156-4599-B84F-B42CCA40E00D}" dt="2022-07-02T11:29:41.862" v="537" actId="21"/>
          <ac:graphicFrameMkLst>
            <pc:docMk/>
            <pc:sldMk cId="2571968155" sldId="288"/>
            <ac:graphicFrameMk id="6" creationId="{643654B8-228E-86C7-2622-C4BF55EC438F}"/>
          </ac:graphicFrameMkLst>
        </pc:graphicFrameChg>
        <pc:graphicFrameChg chg="add del mod">
          <ac:chgData name="zhaohan" userId="95e304e8ede71739" providerId="LiveId" clId="{740E24C1-5156-4599-B84F-B42CCA40E00D}" dt="2022-07-02T11:27:56.982" v="506" actId="21"/>
          <ac:graphicFrameMkLst>
            <pc:docMk/>
            <pc:sldMk cId="2571968155" sldId="288"/>
            <ac:graphicFrameMk id="7" creationId="{8CEE1393-BCBB-BE6E-E037-A6A95F6BD212}"/>
          </ac:graphicFrameMkLst>
        </pc:graphicFrameChg>
        <pc:graphicFrameChg chg="add del mod modGraphic">
          <ac:chgData name="zhaohan" userId="95e304e8ede71739" providerId="LiveId" clId="{740E24C1-5156-4599-B84F-B42CCA40E00D}" dt="2022-07-02T11:28:44.977" v="524" actId="21"/>
          <ac:graphicFrameMkLst>
            <pc:docMk/>
            <pc:sldMk cId="2571968155" sldId="288"/>
            <ac:graphicFrameMk id="8" creationId="{B0C31BD2-831D-6F39-DD32-A530D0B0AAAF}"/>
          </ac:graphicFrameMkLst>
        </pc:graphicFrameChg>
        <pc:graphicFrameChg chg="add del mod">
          <ac:chgData name="zhaohan" userId="95e304e8ede71739" providerId="LiveId" clId="{740E24C1-5156-4599-B84F-B42CCA40E00D}" dt="2022-07-02T11:28:05.650" v="509"/>
          <ac:graphicFrameMkLst>
            <pc:docMk/>
            <pc:sldMk cId="2571968155" sldId="288"/>
            <ac:graphicFrameMk id="9" creationId="{71CAA50A-CB68-5C8D-5FCF-4CFA55EB395D}"/>
          </ac:graphicFrameMkLst>
        </pc:graphicFrameChg>
        <pc:graphicFrameChg chg="add mod">
          <ac:chgData name="zhaohan" userId="95e304e8ede71739" providerId="LiveId" clId="{740E24C1-5156-4599-B84F-B42CCA40E00D}" dt="2022-07-02T11:29:23.153" v="535" actId="1076"/>
          <ac:graphicFrameMkLst>
            <pc:docMk/>
            <pc:sldMk cId="2571968155" sldId="288"/>
            <ac:graphicFrameMk id="10" creationId="{32A9EF0F-4E36-C8E2-7947-307E30508C79}"/>
          </ac:graphicFrameMkLst>
        </pc:graphicFrameChg>
        <pc:graphicFrameChg chg="add mod">
          <ac:chgData name="zhaohan" userId="95e304e8ede71739" providerId="LiveId" clId="{740E24C1-5156-4599-B84F-B42CCA40E00D}" dt="2022-07-02T11:29:19.467" v="533" actId="571"/>
          <ac:graphicFrameMkLst>
            <pc:docMk/>
            <pc:sldMk cId="2571968155" sldId="288"/>
            <ac:graphicFrameMk id="12" creationId="{B6F62C6E-BE91-102B-2FD0-8642F93B7408}"/>
          </ac:graphicFrameMkLst>
        </pc:graphicFrameChg>
      </pc:sldChg>
      <pc:sldChg chg="add">
        <pc:chgData name="zhaohan" userId="95e304e8ede71739" providerId="LiveId" clId="{740E24C1-5156-4599-B84F-B42CCA40E00D}" dt="2022-07-02T11:23:34.579" v="469"/>
        <pc:sldMkLst>
          <pc:docMk/>
          <pc:sldMk cId="30298775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03/07/2022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44120" imgH="5486400" progId="Paint.Picture">
                  <p:embed/>
                </p:oleObj>
              </mc:Choice>
              <mc:Fallback>
                <p:oleObj name="Bitmap Image" r:id="rId2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2007788" y="781013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2007787" y="611741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4548067" y="6117415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4548067" y="781013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7253167" y="6117415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7162985" y="781013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</a:p>
          <a:p>
            <a:r>
              <a:rPr lang="en-NZ" b="1" dirty="0">
                <a:solidFill>
                  <a:srgbClr val="00B0F0"/>
                </a:solidFill>
              </a:rPr>
              <a:t>(using all rows and don’t exclude patients with events)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6725593" y="6072705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9440218" y="6072705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(filter out patients with events)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008" r="7807" b="10656"/>
          <a:stretch/>
        </p:blipFill>
        <p:spPr>
          <a:xfrm>
            <a:off x="362085" y="884711"/>
            <a:ext cx="2445027" cy="518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EC0C2-3C19-4525-AA30-32E84A6E68B7}"/>
              </a:ext>
            </a:extLst>
          </p:cNvPr>
          <p:cNvSpPr txBox="1"/>
          <p:nvPr/>
        </p:nvSpPr>
        <p:spPr>
          <a:xfrm>
            <a:off x="3509120" y="6072704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</a:t>
            </a:r>
            <a:r>
              <a:rPr lang="en-NZ" sz="1600" b="1"/>
              <a:t>all patients)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8EA5B5-ADB7-4F28-9B09-EAE170550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" t="4502" r="8553" b="10303"/>
          <a:stretch/>
        </p:blipFill>
        <p:spPr>
          <a:xfrm>
            <a:off x="3239522" y="884711"/>
            <a:ext cx="2636129" cy="521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445370" y="6097950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930786-D0DE-4990-A426-4377608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8" t="4830" r="8818" b="9288"/>
          <a:stretch/>
        </p:blipFill>
        <p:spPr>
          <a:xfrm>
            <a:off x="221973" y="605642"/>
            <a:ext cx="2797908" cy="5492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09DF4-BD83-4EC5-B7EE-84B48458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t="4563" r="6674" b="9603"/>
          <a:stretch/>
        </p:blipFill>
        <p:spPr>
          <a:xfrm>
            <a:off x="3086099" y="605643"/>
            <a:ext cx="2826534" cy="5492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5B11C9-2B2F-4C74-8AAC-D1FCD1096E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t="4329" r="7554" b="10217"/>
          <a:stretch/>
        </p:blipFill>
        <p:spPr>
          <a:xfrm>
            <a:off x="9252656" y="605642"/>
            <a:ext cx="2804582" cy="5492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0DBD0-4378-4486-9305-03C59EE7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4891" r="7807" b="10656"/>
          <a:stretch/>
        </p:blipFill>
        <p:spPr>
          <a:xfrm>
            <a:off x="6274891" y="605642"/>
            <a:ext cx="2615506" cy="54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B8DE5-444B-33DF-EF35-3A5EFA6AC8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10 – fold cross validation</a:t>
            </a:r>
            <a:endParaRPr lang="en-GB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D3807-DD85-E832-436B-F9CB10CDA022}"/>
              </a:ext>
            </a:extLst>
          </p:cNvPr>
          <p:cNvSpPr txBox="1"/>
          <p:nvPr/>
        </p:nvSpPr>
        <p:spPr>
          <a:xfrm>
            <a:off x="345552" y="537303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0.13 +- 0.07 [0.05, 0.31]</a:t>
            </a:r>
            <a:endParaRPr lang="en-NZ" sz="1600" dirty="0"/>
          </a:p>
          <a:p>
            <a:r>
              <a:rPr lang="en-NZ" sz="1600" dirty="0"/>
              <a:t>Mean Standard Deviation is: 0.05 +- 0.03 [0.02, 0.11]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C820-A1D4-FE2C-0E60-1C5C1B5B9294}"/>
              </a:ext>
            </a:extLst>
          </p:cNvPr>
          <p:cNvSpPr txBox="1"/>
          <p:nvPr/>
        </p:nvSpPr>
        <p:spPr>
          <a:xfrm>
            <a:off x="6517753" y="537302"/>
            <a:ext cx="5046718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full_cPCA</a:t>
            </a:r>
            <a:r>
              <a:rPr lang="en-NZ" sz="1600" b="1" u="sng" dirty="0"/>
              <a:t> (Compare Folds Between Themselves):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0.09 +- 0.06 [0.05, 0.25]</a:t>
            </a:r>
          </a:p>
          <a:p>
            <a:r>
              <a:rPr lang="en-NZ" sz="1600" dirty="0"/>
              <a:t>Mean </a:t>
            </a:r>
            <a:r>
              <a:rPr lang="en-GB" sz="1600" dirty="0"/>
              <a:t>Standard Deviation is: </a:t>
            </a:r>
            <a:r>
              <a:rPr lang="en-GB" sz="1600" dirty="0">
                <a:solidFill>
                  <a:srgbClr val="FF0000"/>
                </a:solidFill>
              </a:rPr>
              <a:t>0.03</a:t>
            </a:r>
            <a:r>
              <a:rPr lang="en-GB" sz="1600" dirty="0"/>
              <a:t> +- 0.02 [0.02, 0.08]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9F18BF-9DDA-0EAC-EE9C-52652A27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3" y="182576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2E86F-363F-B543-61CA-601244D5B9E5}"/>
              </a:ext>
            </a:extLst>
          </p:cNvPr>
          <p:cNvSpPr txBox="1"/>
          <p:nvPr/>
        </p:nvSpPr>
        <p:spPr>
          <a:xfrm>
            <a:off x="345552" y="1837142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FF0000"/>
                </a:solidFill>
              </a:rPr>
              <a:t>0.09 +- 0.05 [0.03, 0.23]</a:t>
            </a:r>
          </a:p>
          <a:p>
            <a:r>
              <a:rPr lang="en-NZ" sz="1600" dirty="0"/>
              <a:t>Mean Standard Deviation is: </a:t>
            </a:r>
            <a:r>
              <a:rPr lang="en-NZ" sz="1600" b="1" dirty="0">
                <a:solidFill>
                  <a:srgbClr val="FF0000"/>
                </a:solidFill>
              </a:rPr>
              <a:t>0.05 </a:t>
            </a:r>
            <a:r>
              <a:rPr lang="en-NZ" sz="1600" dirty="0"/>
              <a:t>+- 0.03 [0.02, 0.11]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1C1C-BAE4-E844-89BD-6618A7E3B407}"/>
              </a:ext>
            </a:extLst>
          </p:cNvPr>
          <p:cNvSpPr txBox="1"/>
          <p:nvPr/>
        </p:nvSpPr>
        <p:spPr>
          <a:xfrm>
            <a:off x="6517753" y="1825766"/>
            <a:ext cx="4916465" cy="9848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600" b="1" u="sng" dirty="0" err="1"/>
              <a:t>iter_cPCA</a:t>
            </a:r>
            <a:r>
              <a:rPr lang="en-NZ" sz="1600" b="1" u="sng" dirty="0"/>
              <a:t> (Compare Against Full Run):</a:t>
            </a:r>
          </a:p>
          <a:p>
            <a:endParaRPr lang="en-NZ" sz="1600" b="1" dirty="0"/>
          </a:p>
          <a:p>
            <a:r>
              <a:rPr lang="en-US" sz="1600" dirty="0"/>
              <a:t>Root Mean Squared Error is: </a:t>
            </a:r>
            <a:r>
              <a:rPr lang="en-US" sz="1600" dirty="0">
                <a:solidFill>
                  <a:srgbClr val="FF0000"/>
                </a:solidFill>
              </a:rPr>
              <a:t>0.06 +- 0.04 [0.02, 0.18]</a:t>
            </a:r>
          </a:p>
          <a:p>
            <a:r>
              <a:rPr lang="en-NZ" sz="1600" dirty="0"/>
              <a:t>Mean Standard Deviation is:</a:t>
            </a:r>
            <a:r>
              <a:rPr lang="en-NZ" sz="1600" dirty="0">
                <a:solidFill>
                  <a:srgbClr val="FF0000"/>
                </a:solidFill>
              </a:rPr>
              <a:t> 0.03 </a:t>
            </a:r>
            <a:r>
              <a:rPr lang="en-NZ" sz="1600" dirty="0"/>
              <a:t>+- 0.02 [0.02, 0.08]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05A4-C25D-654E-AE5C-DBE69E143C28}"/>
              </a:ext>
            </a:extLst>
          </p:cNvPr>
          <p:cNvSpPr txBox="1"/>
          <p:nvPr/>
        </p:nvSpPr>
        <p:spPr>
          <a:xfrm>
            <a:off x="0" y="3204399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20 – fold cross validation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2BC98-06D8-5238-3379-57DBEF6A7D26}"/>
              </a:ext>
            </a:extLst>
          </p:cNvPr>
          <p:cNvSpPr txBox="1"/>
          <p:nvPr/>
        </p:nvSpPr>
        <p:spPr>
          <a:xfrm>
            <a:off x="345552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0.13 +- 0.08 [0.04, 0.31]</a:t>
            </a:r>
          </a:p>
          <a:p>
            <a:r>
              <a:rPr lang="en-US" sz="1600" dirty="0"/>
              <a:t>Mean Standard Deviation is: 0.05 +- 0.03 [0.01, 0.11]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r>
              <a:rPr lang="en-US" sz="1600" b="1" dirty="0">
                <a:solidFill>
                  <a:srgbClr val="FF0000"/>
                </a:solidFill>
              </a:rPr>
              <a:t>0.07 +- 0.04 [0.02, 0.17]</a:t>
            </a:r>
          </a:p>
          <a:p>
            <a:r>
              <a:rPr lang="en-US" sz="1600" dirty="0"/>
              <a:t>Mean Standard Deviation is: </a:t>
            </a:r>
            <a:r>
              <a:rPr lang="en-US" sz="1600" b="1" dirty="0">
                <a:solidFill>
                  <a:srgbClr val="FF0000"/>
                </a:solidFill>
              </a:rPr>
              <a:t>0.05</a:t>
            </a:r>
            <a:r>
              <a:rPr lang="en-US" sz="1600" dirty="0"/>
              <a:t> +- 0.03 [0.01, 0.11]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B048D-1BC8-6839-96A2-AF2D7F6A4D2C}"/>
              </a:ext>
            </a:extLst>
          </p:cNvPr>
          <p:cNvSpPr txBox="1"/>
          <p:nvPr/>
        </p:nvSpPr>
        <p:spPr>
          <a:xfrm>
            <a:off x="6179378" y="3198166"/>
            <a:ext cx="5723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30 – fold cross validation</a:t>
            </a:r>
            <a:endParaRPr lang="en-GB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6D8E8-3F53-21B8-A378-A54F2DB7E068}"/>
              </a:ext>
            </a:extLst>
          </p:cNvPr>
          <p:cNvSpPr txBox="1"/>
          <p:nvPr/>
        </p:nvSpPr>
        <p:spPr>
          <a:xfrm>
            <a:off x="6517753" y="3778744"/>
            <a:ext cx="524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600" b="1" u="sng" dirty="0" err="1"/>
              <a:t>cPCA</a:t>
            </a:r>
            <a:r>
              <a:rPr lang="en-NZ" sz="1600" b="1" u="sng" dirty="0"/>
              <a:t> 10 batches (Compare Folds Between Themselves):</a:t>
            </a:r>
          </a:p>
          <a:p>
            <a:endParaRPr lang="en-US" sz="1600" dirty="0"/>
          </a:p>
          <a:p>
            <a:r>
              <a:rPr lang="en-US" sz="1600" dirty="0"/>
              <a:t>Root Mean Squared Error is: </a:t>
            </a:r>
          </a:p>
          <a:p>
            <a:r>
              <a:rPr lang="en-US" sz="1600" dirty="0"/>
              <a:t>Mean Standard Deviation is:</a:t>
            </a:r>
          </a:p>
          <a:p>
            <a:endParaRPr lang="en-US" sz="1600" dirty="0"/>
          </a:p>
          <a:p>
            <a:r>
              <a:rPr lang="en-NZ" sz="1600" b="1" u="sng" dirty="0" err="1">
                <a:solidFill>
                  <a:srgbClr val="FF0000"/>
                </a:solidFill>
              </a:rPr>
              <a:t>cPCA</a:t>
            </a:r>
            <a:r>
              <a:rPr lang="en-NZ" sz="1600" b="1" u="sng" dirty="0">
                <a:solidFill>
                  <a:srgbClr val="FF0000"/>
                </a:solidFill>
              </a:rPr>
              <a:t> 10 batches (Compare Against Full Run):</a:t>
            </a:r>
          </a:p>
          <a:p>
            <a:endParaRPr lang="en-NZ" sz="1600" b="1" u="sng" dirty="0"/>
          </a:p>
          <a:p>
            <a:r>
              <a:rPr lang="en-US" sz="1600" dirty="0"/>
              <a:t>Root Mean Squared Error is: 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Mean Standard Deviation is: </a:t>
            </a:r>
          </a:p>
        </p:txBody>
      </p:sp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C165B2-DA56-875D-2DA4-E53105F9382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AUC</a:t>
            </a:r>
            <a:endParaRPr lang="en-GB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4B22-AC02-8FC8-EC1B-4F18DB718833}"/>
              </a:ext>
            </a:extLst>
          </p:cNvPr>
          <p:cNvSpPr txBox="1"/>
          <p:nvPr/>
        </p:nvSpPr>
        <p:spPr>
          <a:xfrm>
            <a:off x="405551" y="638268"/>
            <a:ext cx="3881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AUC = 0.99885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2A9EF0F-4E36-C8E2-7947-307E30508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27880"/>
              </p:ext>
            </p:extLst>
          </p:nvPr>
        </p:nvGraphicFramePr>
        <p:xfrm>
          <a:off x="405551" y="1091047"/>
          <a:ext cx="3881305" cy="531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85280" imgH="4671000" progId="Paint.Picture">
                  <p:embed/>
                </p:oleObj>
              </mc:Choice>
              <mc:Fallback>
                <p:oleObj name="Bitmap Image" r:id="rId2" imgW="3185280" imgH="467100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32A9EF0F-4E36-C8E2-7947-307E30508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5551" y="1091047"/>
                        <a:ext cx="3881305" cy="5311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3753E1-EF0C-E3C4-817C-671BB9B86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596057"/>
              </p:ext>
            </p:extLst>
          </p:nvPr>
        </p:nvGraphicFramePr>
        <p:xfrm>
          <a:off x="5792788" y="976822"/>
          <a:ext cx="5491642" cy="542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465440" imgH="4412160" progId="Paint.Picture">
                  <p:embed/>
                </p:oleObj>
              </mc:Choice>
              <mc:Fallback>
                <p:oleObj name="Bitmap Image" r:id="rId4" imgW="4465440" imgH="44121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33753E1-EF0C-E3C4-817C-671BB9B86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2788" y="976822"/>
                        <a:ext cx="5491642" cy="5425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96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8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1789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Bitmap Image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zhaohan</cp:lastModifiedBy>
  <cp:revision>40</cp:revision>
  <dcterms:created xsi:type="dcterms:W3CDTF">2022-05-10T13:43:13Z</dcterms:created>
  <dcterms:modified xsi:type="dcterms:W3CDTF">2022-07-02T12:05:41Z</dcterms:modified>
</cp:coreProperties>
</file>