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4" r:id="rId3"/>
    <p:sldId id="261" r:id="rId4"/>
    <p:sldId id="258" r:id="rId5"/>
    <p:sldId id="273" r:id="rId6"/>
    <p:sldId id="259" r:id="rId7"/>
    <p:sldId id="268" r:id="rId8"/>
    <p:sldId id="262" r:id="rId9"/>
    <p:sldId id="267" r:id="rId10"/>
    <p:sldId id="270" r:id="rId11"/>
    <p:sldId id="271" r:id="rId12"/>
    <p:sldId id="269" r:id="rId13"/>
    <p:sldId id="272" r:id="rId14"/>
    <p:sldId id="276" r:id="rId15"/>
    <p:sldId id="275" r:id="rId16"/>
    <p:sldId id="266" r:id="rId17"/>
    <p:sldId id="26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1" autoAdjust="0"/>
    <p:restoredTop sz="94660"/>
  </p:normalViewPr>
  <p:slideViewPr>
    <p:cSldViewPr snapToGrid="0">
      <p:cViewPr>
        <p:scale>
          <a:sx n="130" d="100"/>
          <a:sy n="130" d="100"/>
        </p:scale>
        <p:origin x="20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han" userId="95e304e8ede71739" providerId="LiveId" clId="{F0AA0078-E316-4B79-8CAD-B209D3227CD1}"/>
    <pc:docChg chg="custSel addSld modSld">
      <pc:chgData name="zhaohan" userId="95e304e8ede71739" providerId="LiveId" clId="{F0AA0078-E316-4B79-8CAD-B209D3227CD1}" dt="2022-05-17T22:34:20.464" v="213" actId="1076"/>
      <pc:docMkLst>
        <pc:docMk/>
      </pc:docMkLst>
      <pc:sldChg chg="addSp delSp modSp new mod">
        <pc:chgData name="zhaohan" userId="95e304e8ede71739" providerId="LiveId" clId="{F0AA0078-E316-4B79-8CAD-B209D3227CD1}" dt="2022-05-17T22:34:20.464" v="213" actId="1076"/>
        <pc:sldMkLst>
          <pc:docMk/>
          <pc:sldMk cId="422068206" sldId="271"/>
        </pc:sldMkLst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2" creationId="{1E510259-68B6-2155-0462-62ED20177541}"/>
          </ac:spMkLst>
        </pc:spChg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3" creationId="{2A6D91BC-AA18-42E5-57D8-4997946A277D}"/>
          </ac:spMkLst>
        </pc:spChg>
        <pc:spChg chg="add mod">
          <ac:chgData name="zhaohan" userId="95e304e8ede71739" providerId="LiveId" clId="{F0AA0078-E316-4B79-8CAD-B209D3227CD1}" dt="2022-05-17T22:33:36.771" v="77" actId="20577"/>
          <ac:spMkLst>
            <pc:docMk/>
            <pc:sldMk cId="422068206" sldId="271"/>
            <ac:spMk id="5" creationId="{17129CD8-805D-49B6-06EF-80386E45E842}"/>
          </ac:spMkLst>
        </pc:spChg>
        <pc:spChg chg="add mod">
          <ac:chgData name="zhaohan" userId="95e304e8ede71739" providerId="LiveId" clId="{F0AA0078-E316-4B79-8CAD-B209D3227CD1}" dt="2022-05-17T22:34:20.464" v="213" actId="1076"/>
          <ac:spMkLst>
            <pc:docMk/>
            <pc:sldMk cId="422068206" sldId="271"/>
            <ac:spMk id="6" creationId="{9FAEEF44-D8A9-5807-B422-79C3A5FCA991}"/>
          </ac:spMkLst>
        </pc:spChg>
        <pc:graphicFrameChg chg="add mod">
          <ac:chgData name="zhaohan" userId="95e304e8ede71739" providerId="LiveId" clId="{F0AA0078-E316-4B79-8CAD-B209D3227CD1}" dt="2022-05-17T22:34:20.464" v="213" actId="1076"/>
          <ac:graphicFrameMkLst>
            <pc:docMk/>
            <pc:sldMk cId="422068206" sldId="271"/>
            <ac:graphicFrameMk id="4" creationId="{B517FD2F-15C3-57A6-7F67-DB1A71BA2BC3}"/>
          </ac:graphicFrameMkLst>
        </pc:graphicFrameChg>
      </pc:sldChg>
    </pc:docChg>
  </pc:docChgLst>
  <pc:docChgLst>
    <pc:chgData name="Zhao Xiong" userId="5eba49e5-2895-4cd9-83e8-b3064fe76704" providerId="ADAL" clId="{B606E7B2-EFF5-418A-8639-9F7537C4DA50}"/>
    <pc:docChg chg="undo custSel addSld delSld modSld sldOrd">
      <pc:chgData name="Zhao Xiong" userId="5eba49e5-2895-4cd9-83e8-b3064fe76704" providerId="ADAL" clId="{B606E7B2-EFF5-418A-8639-9F7537C4DA50}" dt="2022-05-20T18:40:19.540" v="10429" actId="1035"/>
      <pc:docMkLst>
        <pc:docMk/>
      </pc:docMkLst>
      <pc:sldChg chg="addSp delSp modSp">
        <pc:chgData name="Zhao Xiong" userId="5eba49e5-2895-4cd9-83e8-b3064fe76704" providerId="ADAL" clId="{B606E7B2-EFF5-418A-8639-9F7537C4DA50}" dt="2022-05-10T17:33:22.904" v="209" actId="1076"/>
        <pc:sldMkLst>
          <pc:docMk/>
          <pc:sldMk cId="3836033697" sldId="256"/>
        </pc:sldMkLst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7" creationId="{0F33CCD0-B12E-490C-BB93-EBD7D24EDE48}"/>
          </ac:spMkLst>
        </pc:spChg>
        <pc:spChg chg="add 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8" creationId="{733D912C-E11C-4ECB-A4C1-64211ADCDFFC}"/>
          </ac:spMkLst>
        </pc:spChg>
        <pc:spChg chg="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9" creationId="{57DEF2AA-1C12-4E98-A08B-699818FD3644}"/>
          </ac:spMkLst>
        </pc:spChg>
        <pc:picChg chg="del mod">
          <ac:chgData name="Zhao Xiong" userId="5eba49e5-2895-4cd9-83e8-b3064fe76704" providerId="ADAL" clId="{B606E7B2-EFF5-418A-8639-9F7537C4DA50}" dt="2022-05-10T16:41:55.362" v="157" actId="478"/>
          <ac:picMkLst>
            <pc:docMk/>
            <pc:sldMk cId="3836033697" sldId="256"/>
            <ac:picMk id="2" creationId="{70816EDE-D611-4381-B7DC-709C40686CC1}"/>
          </ac:picMkLst>
        </pc:picChg>
        <pc:picChg chg="mod">
          <ac:chgData name="Zhao Xiong" userId="5eba49e5-2895-4cd9-83e8-b3064fe76704" providerId="ADAL" clId="{B606E7B2-EFF5-418A-8639-9F7537C4DA50}" dt="2022-05-10T17:33:14.361" v="208" actId="1076"/>
          <ac:picMkLst>
            <pc:docMk/>
            <pc:sldMk cId="3836033697" sldId="256"/>
            <ac:picMk id="3" creationId="{66541562-2018-4AB9-A5A2-FCC3B9EB57AF}"/>
          </ac:picMkLst>
        </pc:picChg>
        <pc:picChg chg="add del mod">
          <ac:chgData name="Zhao Xiong" userId="5eba49e5-2895-4cd9-83e8-b3064fe76704" providerId="ADAL" clId="{B606E7B2-EFF5-418A-8639-9F7537C4DA50}" dt="2022-05-10T16:41:55.642" v="158" actId="478"/>
          <ac:picMkLst>
            <pc:docMk/>
            <pc:sldMk cId="3836033697" sldId="256"/>
            <ac:picMk id="4" creationId="{C91C42C4-1A90-4654-B272-1E1EE06DA2B4}"/>
          </ac:picMkLst>
        </pc:picChg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4028263462" sldId="258"/>
        </pc:sldMkLst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1511892141" sldId="259"/>
        </pc:sldMkLst>
      </pc:sldChg>
      <pc:sldChg chg="addSp delSp modSp">
        <pc:chgData name="Zhao Xiong" userId="5eba49e5-2895-4cd9-83e8-b3064fe76704" providerId="ADAL" clId="{B606E7B2-EFF5-418A-8639-9F7537C4DA50}" dt="2022-05-10T17:47:16.344" v="477" actId="478"/>
        <pc:sldMkLst>
          <pc:docMk/>
          <pc:sldMk cId="437272149" sldId="261"/>
        </pc:sldMkLst>
        <pc:spChg chg="mod">
          <ac:chgData name="Zhao Xiong" userId="5eba49e5-2895-4cd9-83e8-b3064fe76704" providerId="ADAL" clId="{B606E7B2-EFF5-418A-8639-9F7537C4DA50}" dt="2022-05-10T16:47:30.532" v="167" actId="1076"/>
          <ac:spMkLst>
            <pc:docMk/>
            <pc:sldMk cId="437272149" sldId="261"/>
            <ac:spMk id="12" creationId="{4548F36B-678E-47C5-91AE-286503C037C9}"/>
          </ac:spMkLst>
        </pc:spChg>
        <pc:picChg chg="add 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2" creationId="{8CAD5C9B-6066-4623-BEC1-4D995F4A70E8}"/>
          </ac:picMkLst>
        </pc:picChg>
        <pc:picChg chg="add del">
          <ac:chgData name="Zhao Xiong" userId="5eba49e5-2895-4cd9-83e8-b3064fe76704" providerId="ADAL" clId="{B606E7B2-EFF5-418A-8639-9F7537C4DA50}" dt="2022-05-10T17:10:34.709" v="172"/>
          <ac:picMkLst>
            <pc:docMk/>
            <pc:sldMk cId="437272149" sldId="261"/>
            <ac:picMk id="3" creationId="{6E2C825B-7D26-42C9-BDF4-6BB5CEB7A588}"/>
          </ac:picMkLst>
        </pc:picChg>
        <pc:picChg chg="add del">
          <ac:chgData name="Zhao Xiong" userId="5eba49e5-2895-4cd9-83e8-b3064fe76704" providerId="ADAL" clId="{B606E7B2-EFF5-418A-8639-9F7537C4DA50}" dt="2022-05-10T16:39:46.521" v="109"/>
          <ac:picMkLst>
            <pc:docMk/>
            <pc:sldMk cId="437272149" sldId="261"/>
            <ac:picMk id="3" creationId="{D2C788AE-68AF-4A10-A92D-CC515EA17ACD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4" creationId="{5FBB0C58-6A68-4223-B003-39934B994C1A}"/>
          </ac:picMkLst>
        </pc:picChg>
        <pc:picChg chg="mod">
          <ac:chgData name="Zhao Xiong" userId="5eba49e5-2895-4cd9-83e8-b3064fe76704" providerId="ADAL" clId="{B606E7B2-EFF5-418A-8639-9F7537C4DA50}" dt="2022-05-10T17:22:26.851" v="188" actId="1076"/>
          <ac:picMkLst>
            <pc:docMk/>
            <pc:sldMk cId="437272149" sldId="261"/>
            <ac:picMk id="5" creationId="{88DC834C-44DD-436C-8CCC-AD149AC5AD7A}"/>
          </ac:picMkLst>
        </pc:picChg>
        <pc:picChg chg="mod modCrop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6" creationId="{92CA5A2C-2A9E-4C6C-8CFA-588C2CB7DF67}"/>
          </ac:picMkLst>
        </pc:picChg>
        <pc:picChg chg="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7" creationId="{D6206348-472E-4BF2-8580-7C55643F1BFE}"/>
          </ac:picMkLst>
        </pc:picChg>
        <pc:picChg chg="add del">
          <ac:chgData name="Zhao Xiong" userId="5eba49e5-2895-4cd9-83e8-b3064fe76704" providerId="ADAL" clId="{B606E7B2-EFF5-418A-8639-9F7537C4DA50}" dt="2022-05-10T16:39:50.420" v="111"/>
          <ac:picMkLst>
            <pc:docMk/>
            <pc:sldMk cId="437272149" sldId="261"/>
            <ac:picMk id="8" creationId="{44123335-1248-4583-88F3-8B2219C660C5}"/>
          </ac:picMkLst>
        </pc:picChg>
        <pc:picChg chg="add del mod">
          <ac:chgData name="Zhao Xiong" userId="5eba49e5-2895-4cd9-83e8-b3064fe76704" providerId="ADAL" clId="{B606E7B2-EFF5-418A-8639-9F7537C4DA50}" dt="2022-05-10T17:47:16.344" v="477" actId="478"/>
          <ac:picMkLst>
            <pc:docMk/>
            <pc:sldMk cId="437272149" sldId="261"/>
            <ac:picMk id="8" creationId="{E32D9821-0E02-4500-93AB-2ADDF81034FF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14" creationId="{698C36F5-A06C-4A52-B19C-2A3E678AB3E7}"/>
          </ac:picMkLst>
        </pc:picChg>
      </pc:sldChg>
      <pc:sldChg chg="addSp delSp modSp">
        <pc:chgData name="Zhao Xiong" userId="5eba49e5-2895-4cd9-83e8-b3064fe76704" providerId="ADAL" clId="{B606E7B2-EFF5-418A-8639-9F7537C4DA50}" dt="2022-05-15T14:49:45.204" v="2295"/>
        <pc:sldMkLst>
          <pc:docMk/>
          <pc:sldMk cId="1920508232" sldId="262"/>
        </pc:sldMkLst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2" creationId="{FD4B9965-2B8C-4A28-8D4C-DAE9DF88450A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3" creationId="{9CD36BFD-C338-4C51-816E-58CA5BA5D4C8}"/>
          </ac:picMkLst>
        </pc:picChg>
        <pc:picChg chg="add del mod">
          <ac:chgData name="Zhao Xiong" userId="5eba49e5-2895-4cd9-83e8-b3064fe76704" providerId="ADAL" clId="{B606E7B2-EFF5-418A-8639-9F7537C4DA50}" dt="2022-05-10T16:25:41.325" v="79" actId="478"/>
          <ac:picMkLst>
            <pc:docMk/>
            <pc:sldMk cId="1920508232" sldId="262"/>
            <ac:picMk id="3" creationId="{BFEC332F-7C45-437A-A997-C337A2FBA103}"/>
          </ac:picMkLst>
        </pc:picChg>
        <pc:picChg chg="add del mod">
          <ac:chgData name="Zhao Xiong" userId="5eba49e5-2895-4cd9-83e8-b3064fe76704" providerId="ADAL" clId="{B606E7B2-EFF5-418A-8639-9F7537C4DA50}" dt="2022-05-10T16:14:59.084" v="7" actId="478"/>
          <ac:picMkLst>
            <pc:docMk/>
            <pc:sldMk cId="1920508232" sldId="262"/>
            <ac:picMk id="5" creationId="{1C935304-C3EC-40CF-9266-FF1C752F122F}"/>
          </ac:picMkLst>
        </pc:picChg>
        <pc:picChg chg="add del mod">
          <ac:chgData name="Zhao Xiong" userId="5eba49e5-2895-4cd9-83e8-b3064fe76704" providerId="ADAL" clId="{B606E7B2-EFF5-418A-8639-9F7537C4DA50}" dt="2022-05-10T17:46:28.780" v="456" actId="478"/>
          <ac:picMkLst>
            <pc:docMk/>
            <pc:sldMk cId="1920508232" sldId="262"/>
            <ac:picMk id="5" creationId="{217DE62C-ED25-440F-BB9E-C0CD6BBFF301}"/>
          </ac:picMkLst>
        </pc:picChg>
        <pc:picChg chg="add del">
          <ac:chgData name="Zhao Xiong" userId="5eba49e5-2895-4cd9-83e8-b3064fe76704" providerId="ADAL" clId="{B606E7B2-EFF5-418A-8639-9F7537C4DA50}" dt="2022-05-11T11:33:08.901" v="1053"/>
          <ac:picMkLst>
            <pc:docMk/>
            <pc:sldMk cId="1920508232" sldId="262"/>
            <ac:picMk id="5" creationId="{C7963388-940F-4BD8-9D83-99A90CAD9FC5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5" creationId="{F3A28C97-FC86-4392-9192-A00393915C9E}"/>
          </ac:picMkLst>
        </pc:picChg>
        <pc:picChg chg="add del mod">
          <ac:chgData name="Zhao Xiong" userId="5eba49e5-2895-4cd9-83e8-b3064fe76704" providerId="ADAL" clId="{B606E7B2-EFF5-418A-8639-9F7537C4DA50}" dt="2022-05-10T16:24:31.856" v="74" actId="478"/>
          <ac:picMkLst>
            <pc:docMk/>
            <pc:sldMk cId="1920508232" sldId="262"/>
            <ac:picMk id="6" creationId="{01A1D53C-FB19-4260-A9A2-759A07C869B0}"/>
          </ac:picMkLst>
        </pc:picChg>
        <pc:picChg chg="add del mod">
          <ac:chgData name="Zhao Xiong" userId="5eba49e5-2895-4cd9-83e8-b3064fe76704" providerId="ADAL" clId="{B606E7B2-EFF5-418A-8639-9F7537C4DA50}" dt="2022-05-14T12:52:20.907" v="2134" actId="478"/>
          <ac:picMkLst>
            <pc:docMk/>
            <pc:sldMk cId="1920508232" sldId="262"/>
            <ac:picMk id="6" creationId="{537EC218-CBE3-4119-BF6B-54BB7C56C594}"/>
          </ac:picMkLst>
        </pc:picChg>
        <pc:picChg chg="add del mod">
          <ac:chgData name="Zhao Xiong" userId="5eba49e5-2895-4cd9-83e8-b3064fe76704" providerId="ADAL" clId="{B606E7B2-EFF5-418A-8639-9F7537C4DA50}" dt="2022-05-15T14:49:45.204" v="2295"/>
          <ac:picMkLst>
            <pc:docMk/>
            <pc:sldMk cId="1920508232" sldId="262"/>
            <ac:picMk id="6" creationId="{86B93A38-7E8D-43AC-A5EF-F6E0EB938AA3}"/>
          </ac:picMkLst>
        </pc:picChg>
        <pc:picChg chg="add mod">
          <ac:chgData name="Zhao Xiong" userId="5eba49e5-2895-4cd9-83e8-b3064fe76704" providerId="ADAL" clId="{B606E7B2-EFF5-418A-8639-9F7537C4DA50}" dt="2022-05-10T16:18:27.779" v="68" actId="1036"/>
          <ac:picMkLst>
            <pc:docMk/>
            <pc:sldMk cId="1920508232" sldId="262"/>
            <ac:picMk id="7" creationId="{9A5BDDF7-7C18-474A-BA19-312A5AD8E659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8" creationId="{959F5EC5-53F6-4F6A-B348-BEEFFD3957D1}"/>
          </ac:picMkLst>
        </pc:picChg>
        <pc:picChg chg="add mod">
          <ac:chgData name="Zhao Xiong" userId="5eba49e5-2895-4cd9-83e8-b3064fe76704" providerId="ADAL" clId="{B606E7B2-EFF5-418A-8639-9F7537C4DA50}" dt="2022-05-10T16:25:55.818" v="85" actId="14100"/>
          <ac:picMkLst>
            <pc:docMk/>
            <pc:sldMk cId="1920508232" sldId="262"/>
            <ac:picMk id="9" creationId="{611A8E4F-F107-49CB-A86C-3CE576B6594E}"/>
          </ac:picMkLst>
        </pc:picChg>
        <pc:picChg chg="mod">
          <ac:chgData name="Zhao Xiong" userId="5eba49e5-2895-4cd9-83e8-b3064fe76704" providerId="ADAL" clId="{B606E7B2-EFF5-418A-8639-9F7537C4DA50}" dt="2022-05-10T16:17:08.514" v="61" actId="1036"/>
          <ac:picMkLst>
            <pc:docMk/>
            <pc:sldMk cId="1920508232" sldId="262"/>
            <ac:picMk id="10" creationId="{56915DDB-28FE-4C98-A988-52AAB828CD0E}"/>
          </ac:picMkLst>
        </pc:picChg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1" creationId="{E9018FE1-13A1-41CA-A09A-8CB1803AE66F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2" creationId="{8C9FBEA2-1726-40D3-953F-668829D2E228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3" creationId="{D5BF4313-5326-4470-804E-1A4974D361E1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4" creationId="{569AE1AC-7928-49D1-A87B-4BF7FFD9695F}"/>
          </ac:picMkLst>
        </pc:picChg>
        <pc:picChg chg="add del mod">
          <ac:chgData name="Zhao Xiong" userId="5eba49e5-2895-4cd9-83e8-b3064fe76704" providerId="ADAL" clId="{B606E7B2-EFF5-418A-8639-9F7537C4DA50}" dt="2022-05-14T12:30:35.945" v="2127" actId="478"/>
          <ac:picMkLst>
            <pc:docMk/>
            <pc:sldMk cId="1920508232" sldId="262"/>
            <ac:picMk id="14" creationId="{BD5631CF-4953-406C-A917-70A8BD9C693C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5" creationId="{1F9C80BB-AFE7-44D9-9E86-51C35E5BC7C2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6" creationId="{29CAD821-3F36-44FA-B8FD-9C9DB4AA13A6}"/>
          </ac:picMkLst>
        </pc:picChg>
      </pc:sldChg>
      <pc:sldChg chg="ord">
        <pc:chgData name="Zhao Xiong" userId="5eba49e5-2895-4cd9-83e8-b3064fe76704" providerId="ADAL" clId="{B606E7B2-EFF5-418A-8639-9F7537C4DA50}" dt="2022-05-10T16:47:53.079" v="169"/>
        <pc:sldMkLst>
          <pc:docMk/>
          <pc:sldMk cId="65343148" sldId="263"/>
        </pc:sldMkLst>
      </pc:sldChg>
      <pc:sldChg chg="addSp delSp modSp add">
        <pc:chgData name="Zhao Xiong" userId="5eba49e5-2895-4cd9-83e8-b3064fe76704" providerId="ADAL" clId="{B606E7B2-EFF5-418A-8639-9F7537C4DA50}" dt="2022-05-18T11:37:55.589" v="3188" actId="20577"/>
        <pc:sldMkLst>
          <pc:docMk/>
          <pc:sldMk cId="4234346216" sldId="264"/>
        </pc:sldMkLst>
        <pc:spChg chg="del">
          <ac:chgData name="Zhao Xiong" userId="5eba49e5-2895-4cd9-83e8-b3064fe76704" providerId="ADAL" clId="{B606E7B2-EFF5-418A-8639-9F7537C4DA50}" dt="2022-05-10T16:41:28.174" v="147" actId="478"/>
          <ac:spMkLst>
            <pc:docMk/>
            <pc:sldMk cId="4234346216" sldId="264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44:14.056" v="433" actId="20577"/>
          <ac:spMkLst>
            <pc:docMk/>
            <pc:sldMk cId="4234346216" sldId="264"/>
            <ac:spMk id="7" creationId="{0F33CCD0-B12E-490C-BB93-EBD7D24EDE48}"/>
          </ac:spMkLst>
        </pc:spChg>
        <pc:spChg chg="mod">
          <ac:chgData name="Zhao Xiong" userId="5eba49e5-2895-4cd9-83e8-b3064fe76704" providerId="ADAL" clId="{B606E7B2-EFF5-418A-8639-9F7537C4DA50}" dt="2022-05-18T11:37:10.434" v="3181" actId="122"/>
          <ac:spMkLst>
            <pc:docMk/>
            <pc:sldMk cId="4234346216" sldId="264"/>
            <ac:spMk id="8" creationId="{733D912C-E11C-4ECB-A4C1-64211ADCDFFC}"/>
          </ac:spMkLst>
        </pc:spChg>
        <pc:spChg chg="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9" creationId="{57DEF2AA-1C12-4E98-A08B-699818FD3644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0" creationId="{A3FA2DF3-A9CD-4AEE-A909-C632486E585B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1" creationId="{4A362668-D9C9-4ED0-A99E-D8EDFA58C845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2" creationId="{2A0533B2-B75F-4BD3-83B6-402337A5AABD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3" creationId="{4EEECA04-5A1D-4294-ADD4-6F2DC3FCBA65}"/>
          </ac:spMkLst>
        </pc:spChg>
        <pc:spChg chg="add mod">
          <ac:chgData name="Zhao Xiong" userId="5eba49e5-2895-4cd9-83e8-b3064fe76704" providerId="ADAL" clId="{B606E7B2-EFF5-418A-8639-9F7537C4DA50}" dt="2022-05-18T11:37:55.589" v="3188" actId="20577"/>
          <ac:spMkLst>
            <pc:docMk/>
            <pc:sldMk cId="4234346216" sldId="264"/>
            <ac:spMk id="16" creationId="{FA6A6EDC-288F-4994-8F74-53B5E843DB4E}"/>
          </ac:spMkLst>
        </pc:spChg>
        <pc:picChg chg="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2" creationId="{70816EDE-D611-4381-B7DC-709C40686CC1}"/>
          </ac:picMkLst>
        </pc:picChg>
        <pc:picChg chg="mo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3" creationId="{66541562-2018-4AB9-A5A2-FCC3B9EB57AF}"/>
          </ac:picMkLst>
        </pc:picChg>
        <pc:picChg chg="mod">
          <ac:chgData name="Zhao Xiong" userId="5eba49e5-2895-4cd9-83e8-b3064fe76704" providerId="ADAL" clId="{B606E7B2-EFF5-418A-8639-9F7537C4DA50}" dt="2022-05-18T11:37:04.312" v="3178" actId="1076"/>
          <ac:picMkLst>
            <pc:docMk/>
            <pc:sldMk cId="4234346216" sldId="264"/>
            <ac:picMk id="4" creationId="{C91C42C4-1A90-4654-B272-1E1EE06DA2B4}"/>
          </ac:picMkLst>
        </pc:picChg>
        <pc:picChg chg="add 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5" creationId="{33E26E9D-11BD-46B8-A2C6-4ECB6E0ECE9C}"/>
          </ac:picMkLst>
        </pc:picChg>
        <pc:picChg chg="add mod or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14" creationId="{3DA7F854-AAAB-4B56-9326-1B55C404579F}"/>
          </ac:picMkLst>
        </pc:picChg>
        <pc:picChg chg="add mod modCrop">
          <ac:chgData name="Zhao Xiong" userId="5eba49e5-2895-4cd9-83e8-b3064fe76704" providerId="ADAL" clId="{B606E7B2-EFF5-418A-8639-9F7537C4DA50}" dt="2022-05-18T11:37:33.808" v="3184" actId="14100"/>
          <ac:picMkLst>
            <pc:docMk/>
            <pc:sldMk cId="4234346216" sldId="264"/>
            <ac:picMk id="15" creationId="{90798553-75ED-46C4-8190-7CFC55BFCF2D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0T13:10:02.063" v="9967" actId="14100"/>
        <pc:sldMkLst>
          <pc:docMk/>
          <pc:sldMk cId="3573502216" sldId="266"/>
        </pc:sldMkLst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2" creationId="{5A1A0AD0-0933-4BE3-B183-265F11CC1C3A}"/>
          </ac:spMkLst>
        </pc:spChg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3" creationId="{91DDAA6B-CD10-425E-96F3-C58E10D15A3A}"/>
          </ac:spMkLst>
        </pc:spChg>
        <pc:spChg chg="add mod">
          <ac:chgData name="Zhao Xiong" userId="5eba49e5-2895-4cd9-83e8-b3064fe76704" providerId="ADAL" clId="{B606E7B2-EFF5-418A-8639-9F7537C4DA50}" dt="2022-05-20T13:10:02.063" v="9967" actId="14100"/>
          <ac:spMkLst>
            <pc:docMk/>
            <pc:sldMk cId="3573502216" sldId="266"/>
            <ac:spMk id="6" creationId="{108BEBBF-0CC4-49CA-B7B2-9D4B22059FB3}"/>
          </ac:spMkLst>
        </pc:spChg>
        <pc:spChg chg="add mod">
          <ac:chgData name="Zhao Xiong" userId="5eba49e5-2895-4cd9-83e8-b3064fe76704" providerId="ADAL" clId="{B606E7B2-EFF5-418A-8639-9F7537C4DA50}" dt="2022-05-13T17:41:24.128" v="1632" actId="20577"/>
          <ac:spMkLst>
            <pc:docMk/>
            <pc:sldMk cId="3573502216" sldId="266"/>
            <ac:spMk id="8" creationId="{846D2B52-EEE0-4075-A79B-6528659C5996}"/>
          </ac:spMkLst>
        </pc:spChg>
        <pc:spChg chg="add mod">
          <ac:chgData name="Zhao Xiong" userId="5eba49e5-2895-4cd9-83e8-b3064fe76704" providerId="ADAL" clId="{B606E7B2-EFF5-418A-8639-9F7537C4DA50}" dt="2022-05-14T12:25:23.689" v="2096" actId="20577"/>
          <ac:spMkLst>
            <pc:docMk/>
            <pc:sldMk cId="3573502216" sldId="266"/>
            <ac:spMk id="9" creationId="{159ECB6D-8197-42C9-9B08-115C0CB6E983}"/>
          </ac:spMkLst>
        </pc:spChg>
        <pc:spChg chg="add mod">
          <ac:chgData name="Zhao Xiong" userId="5eba49e5-2895-4cd9-83e8-b3064fe76704" providerId="ADAL" clId="{B606E7B2-EFF5-418A-8639-9F7537C4DA50}" dt="2022-05-13T17:41:28.543" v="1638" actId="20577"/>
          <ac:spMkLst>
            <pc:docMk/>
            <pc:sldMk cId="3573502216" sldId="266"/>
            <ac:spMk id="10" creationId="{D67F0F88-F469-4158-8F13-A89F610E665A}"/>
          </ac:spMkLst>
        </pc:spChg>
        <pc:spChg chg="add mod">
          <ac:chgData name="Zhao Xiong" userId="5eba49e5-2895-4cd9-83e8-b3064fe76704" providerId="ADAL" clId="{B606E7B2-EFF5-418A-8639-9F7537C4DA50}" dt="2022-05-13T17:42:02.129" v="1705" actId="20577"/>
          <ac:spMkLst>
            <pc:docMk/>
            <pc:sldMk cId="3573502216" sldId="266"/>
            <ac:spMk id="11" creationId="{8DF388B5-B151-430B-A09E-940AEAB6AF19}"/>
          </ac:spMkLst>
        </pc:spChg>
        <pc:spChg chg="add mod">
          <ac:chgData name="Zhao Xiong" userId="5eba49e5-2895-4cd9-83e8-b3064fe76704" providerId="ADAL" clId="{B606E7B2-EFF5-418A-8639-9F7537C4DA50}" dt="2022-05-16T16:42:49.097" v="2918" actId="1076"/>
          <ac:spMkLst>
            <pc:docMk/>
            <pc:sldMk cId="3573502216" sldId="266"/>
            <ac:spMk id="12" creationId="{E23BCCE6-D4B3-49A4-8702-D3E432463990}"/>
          </ac:spMkLst>
        </pc:spChg>
        <pc:picChg chg="add mod modCrop">
          <ac:chgData name="Zhao Xiong" userId="5eba49e5-2895-4cd9-83e8-b3064fe76704" providerId="ADAL" clId="{B606E7B2-EFF5-418A-8639-9F7537C4DA50}" dt="2022-05-13T17:31:41.971" v="1556" actId="732"/>
          <ac:picMkLst>
            <pc:docMk/>
            <pc:sldMk cId="3573502216" sldId="266"/>
            <ac:picMk id="2" creationId="{0FA7BFA3-93B6-4DD8-BF5C-5441A83F4695}"/>
          </ac:picMkLst>
        </pc:picChg>
        <pc:picChg chg="add del">
          <ac:chgData name="Zhao Xiong" userId="5eba49e5-2895-4cd9-83e8-b3064fe76704" providerId="ADAL" clId="{B606E7B2-EFF5-418A-8639-9F7537C4DA50}" dt="2022-05-14T12:20:19.552" v="2020"/>
          <ac:picMkLst>
            <pc:docMk/>
            <pc:sldMk cId="3573502216" sldId="266"/>
            <ac:picMk id="3" creationId="{16554430-F3A3-46ED-9C1D-B879CBEE9C07}"/>
          </ac:picMkLst>
        </pc:picChg>
        <pc:picChg chg="add del">
          <ac:chgData name="Zhao Xiong" userId="5eba49e5-2895-4cd9-83e8-b3064fe76704" providerId="ADAL" clId="{B606E7B2-EFF5-418A-8639-9F7537C4DA50}" dt="2022-05-13T17:40:50.577" v="1623"/>
          <ac:picMkLst>
            <pc:docMk/>
            <pc:sldMk cId="3573502216" sldId="266"/>
            <ac:picMk id="3" creationId="{C9C80766-72D3-4981-9F12-0C016D8BFCFC}"/>
          </ac:picMkLst>
        </pc:picChg>
        <pc:picChg chg="add del mod">
          <ac:chgData name="Zhao Xiong" userId="5eba49e5-2895-4cd9-83e8-b3064fe76704" providerId="ADAL" clId="{B606E7B2-EFF5-418A-8639-9F7537C4DA50}" dt="2022-05-14T12:27:35.676" v="2102" actId="478"/>
          <ac:picMkLst>
            <pc:docMk/>
            <pc:sldMk cId="3573502216" sldId="266"/>
            <ac:picMk id="4" creationId="{03656E57-750F-46C7-9E27-4534EBF96CE6}"/>
          </ac:picMkLst>
        </pc:picChg>
        <pc:picChg chg="add mod modCrop">
          <ac:chgData name="Zhao Xiong" userId="5eba49e5-2895-4cd9-83e8-b3064fe76704" providerId="ADAL" clId="{B606E7B2-EFF5-418A-8639-9F7537C4DA50}" dt="2022-05-13T17:31:33.414" v="1554" actId="1076"/>
          <ac:picMkLst>
            <pc:docMk/>
            <pc:sldMk cId="3573502216" sldId="266"/>
            <ac:picMk id="5" creationId="{2BAC2202-805B-4DC3-A3C7-C9CC97599E10}"/>
          </ac:picMkLst>
        </pc:picChg>
        <pc:picChg chg="add del mod modCrop">
          <ac:chgData name="Zhao Xiong" userId="5eba49e5-2895-4cd9-83e8-b3064fe76704" providerId="ADAL" clId="{B606E7B2-EFF5-418A-8639-9F7537C4DA50}" dt="2022-05-14T12:22:44.489" v="2037"/>
          <ac:picMkLst>
            <pc:docMk/>
            <pc:sldMk cId="3573502216" sldId="266"/>
            <ac:picMk id="7" creationId="{85AC18EF-9BD3-4B29-B5D3-5DF7B0768D36}"/>
          </ac:picMkLst>
        </pc:picChg>
        <pc:picChg chg="add del mod modCrop">
          <ac:chgData name="Zhao Xiong" userId="5eba49e5-2895-4cd9-83e8-b3064fe76704" providerId="ADAL" clId="{B606E7B2-EFF5-418A-8639-9F7537C4DA50}" dt="2022-05-14T12:21:09.458" v="2030"/>
          <ac:picMkLst>
            <pc:docMk/>
            <pc:sldMk cId="3573502216" sldId="266"/>
            <ac:picMk id="13" creationId="{D06D610B-990A-402C-BDE9-E566E6CD15A6}"/>
          </ac:picMkLst>
        </pc:picChg>
        <pc:picChg chg="add del mod">
          <ac:chgData name="Zhao Xiong" userId="5eba49e5-2895-4cd9-83e8-b3064fe76704" providerId="ADAL" clId="{B606E7B2-EFF5-418A-8639-9F7537C4DA50}" dt="2022-05-14T12:25:01.468" v="2069" actId="478"/>
          <ac:picMkLst>
            <pc:docMk/>
            <pc:sldMk cId="3573502216" sldId="266"/>
            <ac:picMk id="14" creationId="{584998C0-510B-45E5-B3FA-06A0982D2942}"/>
          </ac:picMkLst>
        </pc:picChg>
        <pc:picChg chg="add mod">
          <ac:chgData name="Zhao Xiong" userId="5eba49e5-2895-4cd9-83e8-b3064fe76704" providerId="ADAL" clId="{B606E7B2-EFF5-418A-8639-9F7537C4DA50}" dt="2022-05-14T12:25:11.215" v="2073" actId="14100"/>
          <ac:picMkLst>
            <pc:docMk/>
            <pc:sldMk cId="3573502216" sldId="266"/>
            <ac:picMk id="15" creationId="{D8C13DE0-0AB8-4F7C-89AB-3778BEAD9361}"/>
          </ac:picMkLst>
        </pc:picChg>
        <pc:picChg chg="add del">
          <ac:chgData name="Zhao Xiong" userId="5eba49e5-2895-4cd9-83e8-b3064fe76704" providerId="ADAL" clId="{B606E7B2-EFF5-418A-8639-9F7537C4DA50}" dt="2022-05-14T12:27:21.850" v="2098"/>
          <ac:picMkLst>
            <pc:docMk/>
            <pc:sldMk cId="3573502216" sldId="266"/>
            <ac:picMk id="16" creationId="{05D7D7B9-1E35-47BA-8567-EDBC90911A8A}"/>
          </ac:picMkLst>
        </pc:picChg>
        <pc:picChg chg="add del mod">
          <ac:chgData name="Zhao Xiong" userId="5eba49e5-2895-4cd9-83e8-b3064fe76704" providerId="ADAL" clId="{B606E7B2-EFF5-418A-8639-9F7537C4DA50}" dt="2022-05-14T12:27:50.711" v="2108" actId="478"/>
          <ac:picMkLst>
            <pc:docMk/>
            <pc:sldMk cId="3573502216" sldId="266"/>
            <ac:picMk id="18" creationId="{D13D6711-C16E-439D-B6F2-7A540070DBF8}"/>
          </ac:picMkLst>
        </pc:picChg>
        <pc:picChg chg="add mod">
          <ac:chgData name="Zhao Xiong" userId="5eba49e5-2895-4cd9-83e8-b3064fe76704" providerId="ADAL" clId="{B606E7B2-EFF5-418A-8639-9F7537C4DA50}" dt="2022-05-14T12:27:59.671" v="2111" actId="14100"/>
          <ac:picMkLst>
            <pc:docMk/>
            <pc:sldMk cId="3573502216" sldId="266"/>
            <ac:picMk id="19" creationId="{F6139D21-7BD8-451D-8A9D-88C6155831EF}"/>
          </ac:picMkLst>
        </pc:picChg>
        <pc:cxnChg chg="add del mod">
          <ac:chgData name="Zhao Xiong" userId="5eba49e5-2895-4cd9-83e8-b3064fe76704" providerId="ADAL" clId="{B606E7B2-EFF5-418A-8639-9F7537C4DA50}" dt="2022-05-13T17:43:30.705" v="2015" actId="11529"/>
          <ac:cxnSpMkLst>
            <pc:docMk/>
            <pc:sldMk cId="3573502216" sldId="266"/>
            <ac:cxnSpMk id="14" creationId="{6D15C196-F685-4A1D-9C0B-281C53C181D0}"/>
          </ac:cxnSpMkLst>
        </pc:cxnChg>
        <pc:cxnChg chg="add mod">
          <ac:chgData name="Zhao Xiong" userId="5eba49e5-2895-4cd9-83e8-b3064fe76704" providerId="ADAL" clId="{B606E7B2-EFF5-418A-8639-9F7537C4DA50}" dt="2022-05-16T16:42:49.097" v="2918" actId="1076"/>
          <ac:cxnSpMkLst>
            <pc:docMk/>
            <pc:sldMk cId="3573502216" sldId="266"/>
            <ac:cxnSpMk id="17" creationId="{2943542E-98E6-4223-8034-821A9749559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5-15T15:46:07.387" v="2736"/>
        <pc:sldMkLst>
          <pc:docMk/>
          <pc:sldMk cId="3970877698" sldId="267"/>
        </pc:sldMkLst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2" creationId="{CA25B33B-FBDB-428B-8EA5-25B21C4F0BC9}"/>
          </ac:spMkLst>
        </pc:spChg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3" creationId="{B89420B0-8395-4872-ADBB-A01C2601BD64}"/>
          </ac:spMkLst>
        </pc:spChg>
        <pc:spChg chg="add mod">
          <ac:chgData name="Zhao Xiong" userId="5eba49e5-2895-4cd9-83e8-b3064fe76704" providerId="ADAL" clId="{B606E7B2-EFF5-418A-8639-9F7537C4DA50}" dt="2022-05-14T13:31:21.045" v="2262" actId="1035"/>
          <ac:spMkLst>
            <pc:docMk/>
            <pc:sldMk cId="3970877698" sldId="267"/>
            <ac:spMk id="5" creationId="{C0EDD6DF-DB99-4EE6-A5BF-CE0D62FBE84E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6" creationId="{8ED56D22-F48A-4D08-AFF1-AE04223BE525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7" creationId="{155A5477-F770-451F-A7B9-33D0DC1C4357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8" creationId="{0B0C6169-EA49-4595-A2A8-9AB41A086630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9" creationId="{5534C4E7-B50E-4489-8898-D83C0DA96F97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0" creationId="{0DDA503C-FD9C-496B-9188-01B1F5D36071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11" creationId="{5CC7CFA0-EA41-46AE-9483-414E021ED28C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2" creationId="{8E3EF513-AD3B-4458-99AE-5488173F9B26}"/>
          </ac:spMkLst>
        </pc:spChg>
        <pc:picChg chg="add mod">
          <ac:chgData name="Zhao Xiong" userId="5eba49e5-2895-4cd9-83e8-b3064fe76704" providerId="ADAL" clId="{B606E7B2-EFF5-418A-8639-9F7537C4DA50}" dt="2022-05-14T13:30:50.230" v="2152" actId="1076"/>
          <ac:picMkLst>
            <pc:docMk/>
            <pc:sldMk cId="3970877698" sldId="267"/>
            <ac:picMk id="4" creationId="{63EBF888-F686-4865-8199-EA554F7C97B8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5T16:13:06.533" v="2771" actId="1036"/>
        <pc:sldMkLst>
          <pc:docMk/>
          <pc:sldMk cId="221610829" sldId="268"/>
        </pc:sldMkLst>
        <pc:spChg chg="add del mod">
          <ac:chgData name="Zhao Xiong" userId="5eba49e5-2895-4cd9-83e8-b3064fe76704" providerId="ADAL" clId="{B606E7B2-EFF5-418A-8639-9F7537C4DA50}" dt="2022-05-15T16:06:25.491" v="2749"/>
          <ac:spMkLst>
            <pc:docMk/>
            <pc:sldMk cId="221610829" sldId="268"/>
            <ac:spMk id="2" creationId="{4FA38430-C661-469D-A875-A97B85EF0108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2" creationId="{9F4F22EA-6918-4763-8814-16EC163A6342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3" creationId="{1F74BC5C-5551-47F7-9BB1-D495398B4AD6}"/>
          </ac:spMkLst>
        </pc:spChg>
        <pc:spChg chg="add mod">
          <ac:chgData name="Zhao Xiong" userId="5eba49e5-2895-4cd9-83e8-b3064fe76704" providerId="ADAL" clId="{B606E7B2-EFF5-418A-8639-9F7537C4DA50}" dt="2022-05-15T16:13:01.395" v="2765" actId="1076"/>
          <ac:spMkLst>
            <pc:docMk/>
            <pc:sldMk cId="221610829" sldId="268"/>
            <ac:spMk id="6" creationId="{09A37398-FF2B-41CE-B849-656CF6CEB5A3}"/>
          </ac:spMkLst>
        </pc:spChg>
        <pc:spChg chg="add mod">
          <ac:chgData name="Zhao Xiong" userId="5eba49e5-2895-4cd9-83e8-b3064fe76704" providerId="ADAL" clId="{B606E7B2-EFF5-418A-8639-9F7537C4DA50}" dt="2022-05-15T16:06:27.489" v="2752" actId="20577"/>
          <ac:spMkLst>
            <pc:docMk/>
            <pc:sldMk cId="221610829" sldId="268"/>
            <ac:spMk id="8" creationId="{1A251C52-BFFE-4FE8-9507-DB35A04DBC41}"/>
          </ac:spMkLst>
        </pc:spChg>
        <pc:spChg chg="add del">
          <ac:chgData name="Zhao Xiong" userId="5eba49e5-2895-4cd9-83e8-b3064fe76704" providerId="ADAL" clId="{B606E7B2-EFF5-418A-8639-9F7537C4DA50}" dt="2022-05-15T14:53:05.894" v="2364"/>
          <ac:spMkLst>
            <pc:docMk/>
            <pc:sldMk cId="221610829" sldId="268"/>
            <ac:spMk id="9" creationId="{B2DA0E47-C695-4703-A3FF-D6DDAEC0B2A4}"/>
          </ac:spMkLst>
        </pc:spChg>
        <pc:spChg chg="add mod or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0" creationId="{DDA621AB-9B5F-4284-BD84-3F8B49CE23BE}"/>
          </ac:spMkLst>
        </pc:spChg>
        <pc:spChg chg="add mod">
          <ac:chgData name="Zhao Xiong" userId="5eba49e5-2895-4cd9-83e8-b3064fe76704" providerId="ADAL" clId="{B606E7B2-EFF5-418A-8639-9F7537C4DA50}" dt="2022-05-15T16:13:06.533" v="2771" actId="1036"/>
          <ac:spMkLst>
            <pc:docMk/>
            <pc:sldMk cId="221610829" sldId="268"/>
            <ac:spMk id="12" creationId="{A2B091DF-81CE-4F5A-BD60-8AD8060EA935}"/>
          </ac:spMkLst>
        </pc:spChg>
        <pc:spChg chg="add mo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3" creationId="{716538C7-DC98-4F9A-82C7-6B6F291D6FFE}"/>
          </ac:spMkLst>
        </pc:spChg>
        <pc:spChg chg="add del mod">
          <ac:chgData name="Zhao Xiong" userId="5eba49e5-2895-4cd9-83e8-b3064fe76704" providerId="ADAL" clId="{B606E7B2-EFF5-418A-8639-9F7537C4DA50}" dt="2022-05-15T16:12:55.432" v="2754" actId="478"/>
          <ac:spMkLst>
            <pc:docMk/>
            <pc:sldMk cId="221610829" sldId="268"/>
            <ac:spMk id="14" creationId="{682EE569-28BD-4248-92F6-BC623AFC5665}"/>
          </ac:spMkLst>
        </pc:spChg>
        <pc:grpChg chg="add del mod">
          <ac:chgData name="Zhao Xiong" userId="5eba49e5-2895-4cd9-83e8-b3064fe76704" providerId="ADAL" clId="{B606E7B2-EFF5-418A-8639-9F7537C4DA50}" dt="2022-05-15T15:18:49.054" v="2669" actId="165"/>
          <ac:grpSpMkLst>
            <pc:docMk/>
            <pc:sldMk cId="221610829" sldId="268"/>
            <ac:grpSpMk id="3" creationId="{37423755-F047-43B6-A4E9-C95E638CB304}"/>
          </ac:grpSpMkLst>
        </pc:grpChg>
        <pc:picChg chg="add mod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3" creationId="{68056FC4-197A-4ECF-857D-F4394AD3C9A6}"/>
          </ac:picMkLst>
        </pc:picChg>
        <pc:picChg chg="add mod">
          <ac:chgData name="Zhao Xiong" userId="5eba49e5-2895-4cd9-83e8-b3064fe76704" providerId="ADAL" clId="{B606E7B2-EFF5-418A-8639-9F7537C4DA50}" dt="2022-05-15T14:54:44.422" v="2417" actId="1035"/>
          <ac:picMkLst>
            <pc:docMk/>
            <pc:sldMk cId="221610829" sldId="268"/>
            <ac:picMk id="4" creationId="{0840E561-2EBE-49D1-8A7A-FA10ED8C52E9}"/>
          </ac:picMkLst>
        </pc:picChg>
        <pc:picChg chg="add mod modCrop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5" creationId="{ECA4371F-5518-4112-9682-6654193D2059}"/>
          </ac:picMkLst>
        </pc:picChg>
        <pc:picChg chg="add del mod">
          <ac:chgData name="Zhao Xiong" userId="5eba49e5-2895-4cd9-83e8-b3064fe76704" providerId="ADAL" clId="{B606E7B2-EFF5-418A-8639-9F7537C4DA50}" dt="2022-05-15T14:54:27.364" v="2378" actId="478"/>
          <ac:picMkLst>
            <pc:docMk/>
            <pc:sldMk cId="221610829" sldId="268"/>
            <ac:picMk id="7" creationId="{2D2FD089-3AED-481A-89A6-EFD0DFFF9C14}"/>
          </ac:picMkLst>
        </pc:picChg>
        <pc:picChg chg="add mod topLvl">
          <ac:chgData name="Zhao Xiong" userId="5eba49e5-2895-4cd9-83e8-b3064fe76704" providerId="ADAL" clId="{B606E7B2-EFF5-418A-8639-9F7537C4DA50}" dt="2022-05-15T15:18:49.054" v="2669" actId="165"/>
          <ac:picMkLst>
            <pc:docMk/>
            <pc:sldMk cId="221610829" sldId="268"/>
            <ac:picMk id="11" creationId="{9ED66866-A176-4422-9B01-D106D6AC13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0T13:28:17.507" v="10411"/>
        <pc:sldMkLst>
          <pc:docMk/>
          <pc:sldMk cId="4125219743" sldId="269"/>
        </pc:sldMkLst>
        <pc:spChg chg="add mod">
          <ac:chgData name="Zhao Xiong" userId="5eba49e5-2895-4cd9-83e8-b3064fe76704" providerId="ADAL" clId="{B606E7B2-EFF5-418A-8639-9F7537C4DA50}" dt="2022-05-19T14:03:42.476" v="7944" actId="403"/>
          <ac:spMkLst>
            <pc:docMk/>
            <pc:sldMk cId="4125219743" sldId="269"/>
            <ac:spMk id="2" creationId="{87137C21-2A3B-4D90-BB02-4D8AD3B6EB50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2" creationId="{9D5A5D3E-2905-4E7B-B75D-2512F1933F81}"/>
          </ac:spMkLst>
        </pc:spChg>
        <pc:spChg chg="add mod">
          <ac:chgData name="Zhao Xiong" userId="5eba49e5-2895-4cd9-83e8-b3064fe76704" providerId="ADAL" clId="{B606E7B2-EFF5-418A-8639-9F7537C4DA50}" dt="2022-05-19T14:59:01.560" v="9511" actId="1035"/>
          <ac:spMkLst>
            <pc:docMk/>
            <pc:sldMk cId="4125219743" sldId="269"/>
            <ac:spMk id="3" creationId="{471AD88B-3C30-441F-A347-3392F81E75A7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3" creationId="{648F4AF5-D816-44AD-B8B5-DDA25EC6A4B7}"/>
          </ac:spMkLst>
        </pc:spChg>
        <pc:spChg chg="add del mod">
          <ac:chgData name="Zhao Xiong" userId="5eba49e5-2895-4cd9-83e8-b3064fe76704" providerId="ADAL" clId="{B606E7B2-EFF5-418A-8639-9F7537C4DA50}" dt="2022-05-19T14:58:57.223" v="9476"/>
          <ac:spMkLst>
            <pc:docMk/>
            <pc:sldMk cId="4125219743" sldId="269"/>
            <ac:spMk id="4" creationId="{E3592204-BEB4-49CF-8E6F-EC298095A92F}"/>
          </ac:spMkLst>
        </pc:spChg>
        <pc:spChg chg="add mod">
          <ac:chgData name="Zhao Xiong" userId="5eba49e5-2895-4cd9-83e8-b3064fe76704" providerId="ADAL" clId="{B606E7B2-EFF5-418A-8639-9F7537C4DA50}" dt="2022-05-19T14:59:01.560" v="9511" actId="1035"/>
          <ac:spMkLst>
            <pc:docMk/>
            <pc:sldMk cId="4125219743" sldId="269"/>
            <ac:spMk id="5" creationId="{5949CE9D-48A9-4703-AAC2-3B8A09048459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6" creationId="{C3C99A96-797C-4086-8A3E-ECDAAFCD2771}"/>
          </ac:spMkLst>
        </pc:spChg>
        <pc:spChg chg="add mod">
          <ac:chgData name="Zhao Xiong" userId="5eba49e5-2895-4cd9-83e8-b3064fe76704" providerId="ADAL" clId="{B606E7B2-EFF5-418A-8639-9F7537C4DA50}" dt="2022-05-19T14:59:22.368" v="9530" actId="1035"/>
          <ac:spMkLst>
            <pc:docMk/>
            <pc:sldMk cId="4125219743" sldId="269"/>
            <ac:spMk id="6" creationId="{DCFEFAB7-8B6D-4178-A04C-257B6EFB88E4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7" creationId="{64C03EE0-4E38-4316-8026-FDCA6B8E8EAC}"/>
          </ac:spMkLst>
        </pc:spChg>
        <pc:graphicFrameChg chg="add del">
          <ac:chgData name="Zhao Xiong" userId="5eba49e5-2895-4cd9-83e8-b3064fe76704" providerId="ADAL" clId="{B606E7B2-EFF5-418A-8639-9F7537C4DA50}" dt="2022-05-19T13:31:57.414" v="6207"/>
          <ac:graphicFrameMkLst>
            <pc:docMk/>
            <pc:sldMk cId="4125219743" sldId="269"/>
            <ac:graphicFrameMk id="4" creationId="{265E4441-9C76-4E14-8151-5A154A27C361}"/>
          </ac:graphicFrameMkLst>
        </pc:graphicFrameChg>
      </pc:sldChg>
      <pc:sldChg chg="addSp delSp modSp add">
        <pc:chgData name="Zhao Xiong" userId="5eba49e5-2895-4cd9-83e8-b3064fe76704" providerId="ADAL" clId="{B606E7B2-EFF5-418A-8639-9F7537C4DA50}" dt="2022-05-18T13:05:09.355" v="3233"/>
        <pc:sldMkLst>
          <pc:docMk/>
          <pc:sldMk cId="1698151061" sldId="270"/>
        </pc:sldMkLst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2" creationId="{DF1B35B2-71AE-4FCE-BB16-9C16E2C8FDBB}"/>
          </ac:spMkLst>
        </pc:spChg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3" creationId="{ED8BA179-CF36-4570-9C28-CD3EC1F0597A}"/>
          </ac:spMkLst>
        </pc:spChg>
        <pc:spChg chg="add mod">
          <ac:chgData name="Zhao Xiong" userId="5eba49e5-2895-4cd9-83e8-b3064fe76704" providerId="ADAL" clId="{B606E7B2-EFF5-418A-8639-9F7537C4DA50}" dt="2022-05-16T16:44:54.579" v="3115" actId="20577"/>
          <ac:spMkLst>
            <pc:docMk/>
            <pc:sldMk cId="1698151061" sldId="270"/>
            <ac:spMk id="6" creationId="{D84D8726-90CB-49E6-BEE8-69A3A972CCC8}"/>
          </ac:spMkLst>
        </pc:spChg>
        <pc:spChg chg="add del mod">
          <ac:chgData name="Zhao Xiong" userId="5eba49e5-2895-4cd9-83e8-b3064fe76704" providerId="ADAL" clId="{B606E7B2-EFF5-418A-8639-9F7537C4DA50}" dt="2022-05-16T15:51:21.268" v="2821"/>
          <ac:spMkLst>
            <pc:docMk/>
            <pc:sldMk cId="1698151061" sldId="270"/>
            <ac:spMk id="7" creationId="{3C67B670-4742-4334-B6AE-7A05E0CF8EA3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8" creationId="{FCBDBF69-47BD-49AF-8989-D3ED26D4513A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9" creationId="{905C1105-4FE4-49E9-9398-906B4B29ED4E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0" creationId="{AB9D12DE-A411-4F59-A4DF-839C93E6D061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1" creationId="{60D07C7C-7298-4369-A2A4-84175236B79F}"/>
          </ac:spMkLst>
        </pc:spChg>
        <pc:picChg chg="add del">
          <ac:chgData name="Zhao Xiong" userId="5eba49e5-2895-4cd9-83e8-b3064fe76704" providerId="ADAL" clId="{B606E7B2-EFF5-418A-8639-9F7537C4DA50}" dt="2022-05-18T13:05:09.355" v="3233"/>
          <ac:picMkLst>
            <pc:docMk/>
            <pc:sldMk cId="1698151061" sldId="270"/>
            <ac:picMk id="2" creationId="{ADB13C92-DC08-45EF-AB5A-61F1B0C5FBDE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4" creationId="{A889259F-C806-4AFC-A900-48CE755292C7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5" creationId="{90D69D8F-FC27-487B-9B60-8B118DBE2D2D}"/>
          </ac:picMkLst>
        </pc:picChg>
      </pc:sldChg>
      <pc:sldChg chg="addSp delSp modSp">
        <pc:chgData name="Zhao Xiong" userId="5eba49e5-2895-4cd9-83e8-b3064fe76704" providerId="ADAL" clId="{B606E7B2-EFF5-418A-8639-9F7537C4DA50}" dt="2022-05-18T13:05:13.189" v="3235"/>
        <pc:sldMkLst>
          <pc:docMk/>
          <pc:sldMk cId="422068206" sldId="271"/>
        </pc:sldMkLst>
        <pc:spChg chg="mod">
          <ac:chgData name="Zhao Xiong" userId="5eba49e5-2895-4cd9-83e8-b3064fe76704" providerId="ADAL" clId="{B606E7B2-EFF5-418A-8639-9F7537C4DA50}" dt="2022-05-18T12:01:48.895" v="3196" actId="14100"/>
          <ac:spMkLst>
            <pc:docMk/>
            <pc:sldMk cId="422068206" sldId="271"/>
            <ac:spMk id="6" creationId="{9FAEEF44-D8A9-5807-B422-79C3A5FCA991}"/>
          </ac:spMkLst>
        </pc:spChg>
        <pc:spChg chg="add mod">
          <ac:chgData name="Zhao Xiong" userId="5eba49e5-2895-4cd9-83e8-b3064fe76704" providerId="ADAL" clId="{B606E7B2-EFF5-418A-8639-9F7537C4DA50}" dt="2022-05-18T12:01:45.802" v="3195" actId="14100"/>
          <ac:spMkLst>
            <pc:docMk/>
            <pc:sldMk cId="422068206" sldId="271"/>
            <ac:spMk id="7" creationId="{832D9CAD-3125-40E1-A7E7-BECEFA7EE20C}"/>
          </ac:spMkLst>
        </pc:spChg>
        <pc:spChg chg="add mod">
          <ac:chgData name="Zhao Xiong" userId="5eba49e5-2895-4cd9-83e8-b3064fe76704" providerId="ADAL" clId="{B606E7B2-EFF5-418A-8639-9F7537C4DA50}" dt="2022-05-18T12:02:19.606" v="3231" actId="20577"/>
          <ac:spMkLst>
            <pc:docMk/>
            <pc:sldMk cId="422068206" sldId="271"/>
            <ac:spMk id="8" creationId="{05474BF1-933C-4AA3-A6C9-40414702FF7B}"/>
          </ac:spMkLst>
        </pc:spChg>
        <pc:picChg chg="add mod">
          <ac:chgData name="Zhao Xiong" userId="5eba49e5-2895-4cd9-83e8-b3064fe76704" providerId="ADAL" clId="{B606E7B2-EFF5-418A-8639-9F7537C4DA50}" dt="2022-05-18T12:01:40.295" v="3192" actId="14100"/>
          <ac:picMkLst>
            <pc:docMk/>
            <pc:sldMk cId="422068206" sldId="271"/>
            <ac:picMk id="2" creationId="{71895F8B-3DB7-4574-8C2C-89E8C6F8D4E5}"/>
          </ac:picMkLst>
        </pc:picChg>
        <pc:picChg chg="add mod">
          <ac:chgData name="Zhao Xiong" userId="5eba49e5-2895-4cd9-83e8-b3064fe76704" providerId="ADAL" clId="{B606E7B2-EFF5-418A-8639-9F7537C4DA50}" dt="2022-05-18T12:01:41.615" v="3193" actId="1076"/>
          <ac:picMkLst>
            <pc:docMk/>
            <pc:sldMk cId="422068206" sldId="271"/>
            <ac:picMk id="3" creationId="{FBEB2A93-79A4-4B47-9B31-444DA377E107}"/>
          </ac:picMkLst>
        </pc:picChg>
        <pc:picChg chg="add del">
          <ac:chgData name="Zhao Xiong" userId="5eba49e5-2895-4cd9-83e8-b3064fe76704" providerId="ADAL" clId="{B606E7B2-EFF5-418A-8639-9F7537C4DA50}" dt="2022-05-18T13:05:13.189" v="3235"/>
          <ac:picMkLst>
            <pc:docMk/>
            <pc:sldMk cId="422068206" sldId="271"/>
            <ac:picMk id="9" creationId="{3C249507-55BC-47E8-A4AA-64722CFDC657}"/>
          </ac:picMkLst>
        </pc:picChg>
      </pc:sldChg>
      <pc:sldChg chg="addSp delSp modSp add">
        <pc:chgData name="Zhao Xiong" userId="5eba49e5-2895-4cd9-83e8-b3064fe76704" providerId="ADAL" clId="{B606E7B2-EFF5-418A-8639-9F7537C4DA50}" dt="2022-05-20T13:10:57.226" v="9970" actId="1076"/>
        <pc:sldMkLst>
          <pc:docMk/>
          <pc:sldMk cId="3841447951" sldId="272"/>
        </pc:sldMkLst>
        <pc:spChg chg="del">
          <ac:chgData name="Zhao Xiong" userId="5eba49e5-2895-4cd9-83e8-b3064fe76704" providerId="ADAL" clId="{B606E7B2-EFF5-418A-8639-9F7537C4DA50}" dt="2022-05-18T13:05:16.974" v="3239" actId="478"/>
          <ac:spMkLst>
            <pc:docMk/>
            <pc:sldMk cId="3841447951" sldId="272"/>
            <ac:spMk id="2" creationId="{FE6EEEB4-105E-4F90-9513-54649F013305}"/>
          </ac:spMkLst>
        </pc:spChg>
        <pc:spChg chg="del">
          <ac:chgData name="Zhao Xiong" userId="5eba49e5-2895-4cd9-83e8-b3064fe76704" providerId="ADAL" clId="{B606E7B2-EFF5-418A-8639-9F7537C4DA50}" dt="2022-05-18T13:05:17.814" v="3240" actId="478"/>
          <ac:spMkLst>
            <pc:docMk/>
            <pc:sldMk cId="3841447951" sldId="272"/>
            <ac:spMk id="3" creationId="{B50A2E20-B392-4F77-ABFB-0721EEC0CC79}"/>
          </ac:spMkLst>
        </pc:spChg>
        <pc:spChg chg="add mod">
          <ac:chgData name="Zhao Xiong" userId="5eba49e5-2895-4cd9-83e8-b3064fe76704" providerId="ADAL" clId="{B606E7B2-EFF5-418A-8639-9F7537C4DA50}" dt="2022-05-18T13:05:55.190" v="3341" actId="20577"/>
          <ac:spMkLst>
            <pc:docMk/>
            <pc:sldMk cId="3841447951" sldId="272"/>
            <ac:spMk id="6" creationId="{EEE3435B-843F-4AEE-80B3-F1F68C324391}"/>
          </ac:spMkLst>
        </pc:spChg>
        <pc:picChg chg="add del">
          <ac:chgData name="Zhao Xiong" userId="5eba49e5-2895-4cd9-83e8-b3064fe76704" providerId="ADAL" clId="{B606E7B2-EFF5-418A-8639-9F7537C4DA50}" dt="2022-05-18T13:05:15.560" v="3238"/>
          <ac:picMkLst>
            <pc:docMk/>
            <pc:sldMk cId="3841447951" sldId="272"/>
            <ac:picMk id="4" creationId="{239C159C-69D5-4817-8184-82B7A92D3945}"/>
          </ac:picMkLst>
        </pc:picChg>
        <pc:picChg chg="add mod">
          <ac:chgData name="Zhao Xiong" userId="5eba49e5-2895-4cd9-83e8-b3064fe76704" providerId="ADAL" clId="{B606E7B2-EFF5-418A-8639-9F7537C4DA50}" dt="2022-05-20T13:10:57.226" v="9970" actId="1076"/>
          <ac:picMkLst>
            <pc:docMk/>
            <pc:sldMk cId="3841447951" sldId="272"/>
            <ac:picMk id="5" creationId="{AFE9CAA6-BF7E-469A-A974-23ABAD91CE1F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9T14:49:16.331" v="9159"/>
        <pc:sldMkLst>
          <pc:docMk/>
          <pc:sldMk cId="4192141584" sldId="273"/>
        </pc:sldMkLst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2" creationId="{C4D673FB-86F2-4721-8CF6-7CE16671C19E}"/>
          </ac:spMkLst>
        </pc:spChg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3" creationId="{D20CC676-CBE1-4278-B441-5D1F7A011236}"/>
          </ac:spMkLst>
        </pc:spChg>
        <pc:picChg chg="add mod">
          <ac:chgData name="Zhao Xiong" userId="5eba49e5-2895-4cd9-83e8-b3064fe76704" providerId="ADAL" clId="{B606E7B2-EFF5-418A-8639-9F7537C4DA50}" dt="2022-05-19T13:03:46.004" v="3345"/>
          <ac:picMkLst>
            <pc:docMk/>
            <pc:sldMk cId="4192141584" sldId="273"/>
            <ac:picMk id="5" creationId="{99E6A7F2-FA24-4958-B6F9-CF8435D036B2}"/>
          </ac:picMkLst>
        </pc:picChg>
      </pc:sldChg>
      <pc:sldChg chg="add">
        <pc:chgData name="Zhao Xiong" userId="5eba49e5-2895-4cd9-83e8-b3064fe76704" providerId="ADAL" clId="{B606E7B2-EFF5-418A-8639-9F7537C4DA50}" dt="2022-05-19T13:05:43.771" v="3346"/>
        <pc:sldMkLst>
          <pc:docMk/>
          <pc:sldMk cId="1647779813" sldId="274"/>
        </pc:sldMkLst>
      </pc:sldChg>
      <pc:sldChg chg="addSp delSp modSp add">
        <pc:chgData name="Zhao Xiong" userId="5eba49e5-2895-4cd9-83e8-b3064fe76704" providerId="ADAL" clId="{B606E7B2-EFF5-418A-8639-9F7537C4DA50}" dt="2022-05-19T15:47:15.938" v="9966" actId="20577"/>
        <pc:sldMkLst>
          <pc:docMk/>
          <pc:sldMk cId="842150243" sldId="275"/>
        </pc:sldMkLst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2" creationId="{31F7D7B2-07BF-4A32-B564-40E14D672179}"/>
          </ac:spMkLst>
        </pc:spChg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3" creationId="{8B218EB1-C94C-4E73-82E1-42C8C5EE14E9}"/>
          </ac:spMkLst>
        </pc:spChg>
        <pc:spChg chg="add mod">
          <ac:chgData name="Zhao Xiong" userId="5eba49e5-2895-4cd9-83e8-b3064fe76704" providerId="ADAL" clId="{B606E7B2-EFF5-418A-8639-9F7537C4DA50}" dt="2022-05-19T14:50:08.723" v="9201" actId="20577"/>
          <ac:spMkLst>
            <pc:docMk/>
            <pc:sldMk cId="842150243" sldId="275"/>
            <ac:spMk id="4" creationId="{327B066D-B21D-4911-AF52-D1403D359AAD}"/>
          </ac:spMkLst>
        </pc:spChg>
        <pc:spChg chg="add mod">
          <ac:chgData name="Zhao Xiong" userId="5eba49e5-2895-4cd9-83e8-b3064fe76704" providerId="ADAL" clId="{B606E7B2-EFF5-418A-8639-9F7537C4DA50}" dt="2022-05-19T15:42:30.002" v="9705" actId="20577"/>
          <ac:spMkLst>
            <pc:docMk/>
            <pc:sldMk cId="842150243" sldId="275"/>
            <ac:spMk id="5" creationId="{6F4D977B-615E-41A0-9D4F-CD40BC4ECCA4}"/>
          </ac:spMkLst>
        </pc:spChg>
        <pc:spChg chg="add del mod">
          <ac:chgData name="Zhao Xiong" userId="5eba49e5-2895-4cd9-83e8-b3064fe76704" providerId="ADAL" clId="{B606E7B2-EFF5-418A-8639-9F7537C4DA50}" dt="2022-05-19T15:36:06.529" v="9673" actId="478"/>
          <ac:spMkLst>
            <pc:docMk/>
            <pc:sldMk cId="842150243" sldId="275"/>
            <ac:spMk id="7" creationId="{099D0BEB-F060-4B7C-BBD6-D3D4A94A77D3}"/>
          </ac:spMkLst>
        </pc:spChg>
        <pc:spChg chg="add del mod">
          <ac:chgData name="Zhao Xiong" userId="5eba49e5-2895-4cd9-83e8-b3064fe76704" providerId="ADAL" clId="{B606E7B2-EFF5-418A-8639-9F7537C4DA50}" dt="2022-05-19T15:36:05.334" v="9672" actId="478"/>
          <ac:spMkLst>
            <pc:docMk/>
            <pc:sldMk cId="842150243" sldId="275"/>
            <ac:spMk id="9" creationId="{9069F127-D118-4DD4-B46E-CFF933616564}"/>
          </ac:spMkLst>
        </pc:spChg>
        <pc:spChg chg="add mod">
          <ac:chgData name="Zhao Xiong" userId="5eba49e5-2895-4cd9-83e8-b3064fe76704" providerId="ADAL" clId="{B606E7B2-EFF5-418A-8639-9F7537C4DA50}" dt="2022-05-19T15:42:30.768" v="9706" actId="20577"/>
          <ac:spMkLst>
            <pc:docMk/>
            <pc:sldMk cId="842150243" sldId="275"/>
            <ac:spMk id="10" creationId="{A29BC89C-7380-4DAC-B053-8BC2AC9B7D18}"/>
          </ac:spMkLst>
        </pc:spChg>
        <pc:spChg chg="add mod">
          <ac:chgData name="Zhao Xiong" userId="5eba49e5-2895-4cd9-83e8-b3064fe76704" providerId="ADAL" clId="{B606E7B2-EFF5-418A-8639-9F7537C4DA50}" dt="2022-05-19T15:47:15.938" v="9966" actId="20577"/>
          <ac:spMkLst>
            <pc:docMk/>
            <pc:sldMk cId="842150243" sldId="275"/>
            <ac:spMk id="12" creationId="{C331A33F-BB94-4D46-BABC-48A3FE8AC753}"/>
          </ac:spMkLst>
        </pc:spChg>
        <pc:spChg chg="add mod">
          <ac:chgData name="Zhao Xiong" userId="5eba49e5-2895-4cd9-83e8-b3064fe76704" providerId="ADAL" clId="{B606E7B2-EFF5-418A-8639-9F7537C4DA50}" dt="2022-05-19T15:43:18.079" v="9964" actId="1076"/>
          <ac:spMkLst>
            <pc:docMk/>
            <pc:sldMk cId="842150243" sldId="275"/>
            <ac:spMk id="13" creationId="{F5B0AF2A-C591-40C9-AB95-DC636B67E369}"/>
          </ac:spMkLst>
        </pc:spChg>
        <pc:picChg chg="add mod modCrop">
          <ac:chgData name="Zhao Xiong" userId="5eba49e5-2895-4cd9-83e8-b3064fe76704" providerId="ADAL" clId="{B606E7B2-EFF5-418A-8639-9F7537C4DA50}" dt="2022-05-19T15:23:19.152" v="9637" actId="14100"/>
          <ac:picMkLst>
            <pc:docMk/>
            <pc:sldMk cId="842150243" sldId="275"/>
            <ac:picMk id="2" creationId="{7AF2B0FD-0BF1-43E4-ADCE-ED04868FD930}"/>
          </ac:picMkLst>
        </pc:picChg>
        <pc:picChg chg="add mod modCrop">
          <ac:chgData name="Zhao Xiong" userId="5eba49e5-2895-4cd9-83e8-b3064fe76704" providerId="ADAL" clId="{B606E7B2-EFF5-418A-8639-9F7537C4DA50}" dt="2022-05-19T15:36:33.783" v="9690" actId="732"/>
          <ac:picMkLst>
            <pc:docMk/>
            <pc:sldMk cId="842150243" sldId="275"/>
            <ac:picMk id="3" creationId="{3028EAD8-2EEB-4838-8CA3-5DD5FAC0D37B}"/>
          </ac:picMkLst>
        </pc:picChg>
        <pc:picChg chg="add del mod">
          <ac:chgData name="Zhao Xiong" userId="5eba49e5-2895-4cd9-83e8-b3064fe76704" providerId="ADAL" clId="{B606E7B2-EFF5-418A-8639-9F7537C4DA50}" dt="2022-05-19T15:36:06.529" v="9673" actId="478"/>
          <ac:picMkLst>
            <pc:docMk/>
            <pc:sldMk cId="842150243" sldId="275"/>
            <ac:picMk id="6" creationId="{F4A3776E-E3B1-45E4-B5EC-85DE67CDB1E6}"/>
          </ac:picMkLst>
        </pc:picChg>
        <pc:picChg chg="add del mod">
          <ac:chgData name="Zhao Xiong" userId="5eba49e5-2895-4cd9-83e8-b3064fe76704" providerId="ADAL" clId="{B606E7B2-EFF5-418A-8639-9F7537C4DA50}" dt="2022-05-19T15:36:05.334" v="9672" actId="478"/>
          <ac:picMkLst>
            <pc:docMk/>
            <pc:sldMk cId="842150243" sldId="275"/>
            <ac:picMk id="8" creationId="{BA177718-7543-4F54-9523-173DB128BA1E}"/>
          </ac:picMkLst>
        </pc:picChg>
        <pc:picChg chg="add del">
          <ac:chgData name="Zhao Xiong" userId="5eba49e5-2895-4cd9-83e8-b3064fe76704" providerId="ADAL" clId="{B606E7B2-EFF5-418A-8639-9F7537C4DA50}" dt="2022-05-19T15:25:17.444" v="9662"/>
          <ac:picMkLst>
            <pc:docMk/>
            <pc:sldMk cId="842150243" sldId="275"/>
            <ac:picMk id="11" creationId="{1B21EF77-4B19-4EF5-802C-6A059DBD091B}"/>
          </ac:picMkLst>
        </pc:picChg>
        <pc:picChg chg="add mod">
          <ac:chgData name="Zhao Xiong" userId="5eba49e5-2895-4cd9-83e8-b3064fe76704" providerId="ADAL" clId="{B606E7B2-EFF5-418A-8639-9F7537C4DA50}" dt="2022-05-19T15:36:38.880" v="9693" actId="14100"/>
          <ac:picMkLst>
            <pc:docMk/>
            <pc:sldMk cId="842150243" sldId="275"/>
            <ac:picMk id="11" creationId="{683F6D36-64CE-4660-A2EB-E0C24B880E3A}"/>
          </ac:picMkLst>
        </pc:picChg>
      </pc:sldChg>
      <pc:sldChg chg="addSp delSp modSp add">
        <pc:chgData name="Zhao Xiong" userId="5eba49e5-2895-4cd9-83e8-b3064fe76704" providerId="ADAL" clId="{B606E7B2-EFF5-418A-8639-9F7537C4DA50}" dt="2022-05-20T18:40:19.540" v="10429" actId="1035"/>
        <pc:sldMkLst>
          <pc:docMk/>
          <pc:sldMk cId="3437013850" sldId="276"/>
        </pc:sldMkLst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2" creationId="{DC91CC11-112B-4FA2-B39F-72D236478E09}"/>
          </ac:spMkLst>
        </pc:spChg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3" creationId="{48C1BC5F-4C2F-4EAD-88D5-B3C09D69A9BA}"/>
          </ac:spMkLst>
        </pc:spChg>
        <pc:spChg chg="add mod">
          <ac:chgData name="Zhao Xiong" userId="5eba49e5-2895-4cd9-83e8-b3064fe76704" providerId="ADAL" clId="{B606E7B2-EFF5-418A-8639-9F7537C4DA50}" dt="2022-05-20T18:40:19.540" v="10429" actId="1035"/>
          <ac:spMkLst>
            <pc:docMk/>
            <pc:sldMk cId="3437013850" sldId="276"/>
            <ac:spMk id="5" creationId="{88E36227-E7DB-4F39-ACA1-3C41AEE2947D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7" creationId="{0CF441AD-D24D-4DB7-AEB5-38E1E010AFD5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8" creationId="{ED6BCD35-3DAF-4E69-8AF9-5A640F488A10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0" creationId="{ED9A69E3-2193-49D6-B04E-55DE49B5B412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2" creationId="{6746BBF7-8D3C-4C17-A476-A595D7A49376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4" creationId="{D5480878-0678-410F-BCC1-F5B63A76A117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6" creationId="{97F992BA-0046-414B-B242-326C8F979013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8" creationId="{5FC2BB98-7DC2-4080-AF7B-229F70465EB4}"/>
          </ac:spMkLst>
        </pc:sp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4" creationId="{3DBA9D61-A95D-461A-A8E5-C9C131D9B99D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6" creationId="{264A1250-9FAF-417F-9922-67D074A60200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9" creationId="{A37946B2-A8C3-4601-B813-875BED881A5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1" creationId="{4F6C404D-301E-4B24-8CA7-E9A4DBC2331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3" creationId="{E53B9E04-3100-424F-9637-BCC0329948F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5" creationId="{E8060267-3272-48B2-A214-4E255690E64B}"/>
          </ac:picMkLst>
        </pc:picChg>
        <pc:picChg chg="add mod">
          <ac:chgData name="Zhao Xiong" userId="5eba49e5-2895-4cd9-83e8-b3064fe76704" providerId="ADAL" clId="{B606E7B2-EFF5-418A-8639-9F7537C4DA50}" dt="2022-05-20T18:39:37.665" v="10426" actId="14100"/>
          <ac:picMkLst>
            <pc:docMk/>
            <pc:sldMk cId="3437013850" sldId="276"/>
            <ac:picMk id="17" creationId="{B53F4381-24FF-4F8C-9263-30F4CA20AE5A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2" y="0"/>
            <a:ext cx="73093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3976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62787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9259F-C806-4AFC-A900-48CE7552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" y="734270"/>
            <a:ext cx="3200846" cy="2694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69D8F-FC27-487B-9B60-8B118DBE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33" y="734270"/>
            <a:ext cx="3239260" cy="2694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D8726-90CB-49E6-BEE8-69A3A972CCC8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 err="1"/>
              <a:t>Boxcox</a:t>
            </a:r>
            <a:r>
              <a:rPr lang="en-NZ" sz="2800" b="1" dirty="0"/>
              <a:t> Problems</a:t>
            </a:r>
            <a:endParaRPr lang="en-GB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DBF69-47BD-49AF-8989-D3ED26D4513A}"/>
              </a:ext>
            </a:extLst>
          </p:cNvPr>
          <p:cNvSpPr txBox="1"/>
          <p:nvPr/>
        </p:nvSpPr>
        <p:spPr>
          <a:xfrm>
            <a:off x="235756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input data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C1105-4FE4-49E9-9398-906B4B29ED4E}"/>
              </a:ext>
            </a:extLst>
          </p:cNvPr>
          <p:cNvSpPr txBox="1"/>
          <p:nvPr/>
        </p:nvSpPr>
        <p:spPr>
          <a:xfrm>
            <a:off x="3536339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Data after </a:t>
            </a:r>
            <a:r>
              <a:rPr lang="en-NZ" sz="1200" b="1" dirty="0" err="1"/>
              <a:t>boxcox</a:t>
            </a:r>
            <a:r>
              <a:rPr lang="en-NZ" sz="1200" b="1" dirty="0"/>
              <a:t> transformation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D12DE-A411-4F59-A4DF-839C93E6D061}"/>
              </a:ext>
            </a:extLst>
          </p:cNvPr>
          <p:cNvSpPr txBox="1"/>
          <p:nvPr/>
        </p:nvSpPr>
        <p:spPr>
          <a:xfrm>
            <a:off x="3617004" y="1676789"/>
            <a:ext cx="2288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Min = -80 ???</a:t>
            </a:r>
            <a:endParaRPr lang="en-GB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/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/>
                  <a:t>Boxcox: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l-GR" i="1" baseline="30000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NZ" dirty="0"/>
              </a:p>
              <a:p>
                <a:endParaRPr lang="en-NZ" dirty="0"/>
              </a:p>
              <a:p>
                <a:r>
                  <a:rPr lang="en-NZ" sz="1200" dirty="0"/>
                  <a:t>When lambda is very small (i.e. 0.01), it can cause these massive negative values</a:t>
                </a:r>
                <a:br>
                  <a:rPr lang="el-GR" sz="1200" dirty="0"/>
                </a:br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blipFill>
                <a:blip r:embed="rId4"/>
                <a:stretch>
                  <a:fillRect l="-2774" t="-2941" r="-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15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517FD2F-15C3-57A6-7F67-DB1A71BA2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98713"/>
              </p:ext>
            </p:extLst>
          </p:nvPr>
        </p:nvGraphicFramePr>
        <p:xfrm>
          <a:off x="207961" y="1062424"/>
          <a:ext cx="2613393" cy="416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3444120" imgH="5486400" progId="Paint.Picture">
                  <p:embed/>
                </p:oleObj>
              </mc:Choice>
              <mc:Fallback>
                <p:oleObj name="Bitmap Image" r:id="rId3" imgW="3444120" imgH="548640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517FD2F-15C3-57A6-7F67-DB1A71BA2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961" y="1062424"/>
                        <a:ext cx="2613393" cy="416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129CD8-805D-49B6-06EF-80386E45E842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Issues with covariance matrix and eigen decomposition</a:t>
            </a:r>
            <a:endParaRPr lang="en-GB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EEF44-D8A9-5807-B422-79C3A5FCA991}"/>
              </a:ext>
            </a:extLst>
          </p:cNvPr>
          <p:cNvSpPr txBox="1"/>
          <p:nvPr/>
        </p:nvSpPr>
        <p:spPr>
          <a:xfrm>
            <a:off x="207960" y="698010"/>
            <a:ext cx="261339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Limited range for alpha to avoid large outliers seen at larger alphas</a:t>
            </a:r>
            <a:endParaRPr lang="en-GB" sz="1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895F8B-3DB7-4574-8C2C-89E8C6F8D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4804" y="1062424"/>
            <a:ext cx="2690585" cy="4162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D9CAD-3125-40E1-A7E7-BECEFA7EE20C}"/>
              </a:ext>
            </a:extLst>
          </p:cNvPr>
          <p:cNvSpPr txBox="1"/>
          <p:nvPr/>
        </p:nvSpPr>
        <p:spPr>
          <a:xfrm>
            <a:off x="2934803" y="698010"/>
            <a:ext cx="26905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large values from eigen decomposition</a:t>
            </a:r>
            <a:endParaRPr lang="en-GB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B2A93-79A4-4B47-9B31-444DA377E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839" y="1062424"/>
            <a:ext cx="2607330" cy="416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74BF1-933C-4AA3-A6C9-40414702FF7B}"/>
              </a:ext>
            </a:extLst>
          </p:cNvPr>
          <p:cNvSpPr txBox="1"/>
          <p:nvPr/>
        </p:nvSpPr>
        <p:spPr>
          <a:xfrm>
            <a:off x="5738838" y="698010"/>
            <a:ext cx="2607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Use shortest </a:t>
            </a:r>
            <a:r>
              <a:rPr lang="en-NZ" sz="1200" b="1"/>
              <a:t>path tree instead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2068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37C21-2A3B-4D90-BB02-4D8AD3B6EB50}"/>
              </a:ext>
            </a:extLst>
          </p:cNvPr>
          <p:cNvSpPr txBox="1"/>
          <p:nvPr/>
        </p:nvSpPr>
        <p:spPr>
          <a:xfrm>
            <a:off x="0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b="1" dirty="0" err="1"/>
              <a:t>NeuroPM</a:t>
            </a:r>
            <a:r>
              <a:rPr lang="en-NZ" sz="3200" b="1" dirty="0"/>
              <a:t> Toolbox Outline</a:t>
            </a:r>
            <a:endParaRPr lang="en-GB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AD88B-3C30-441F-A347-3392F81E75A7}"/>
              </a:ext>
            </a:extLst>
          </p:cNvPr>
          <p:cNvSpPr txBox="1"/>
          <p:nvPr/>
        </p:nvSpPr>
        <p:spPr>
          <a:xfrm>
            <a:off x="0" y="1616219"/>
            <a:ext cx="6096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Z" sz="1200" b="1" dirty="0"/>
              <a:t>Dimensionality Reduction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covariance matrix for the nodes in each of the background (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) or disease (C</a:t>
            </a:r>
            <a:r>
              <a:rPr lang="en-NZ" sz="1200" baseline="-25000" dirty="0"/>
              <a:t>d</a:t>
            </a:r>
            <a:r>
              <a:rPr lang="en-NZ" sz="1200" dirty="0"/>
              <a:t>) categories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range of values </a:t>
            </a:r>
            <a:r>
              <a:rPr lang="el-GR" sz="1200" i="1" dirty="0"/>
              <a:t>α</a:t>
            </a:r>
            <a:r>
              <a:rPr lang="en-NZ" sz="1200" i="1" dirty="0"/>
              <a:t> = 10</a:t>
            </a:r>
            <a:r>
              <a:rPr lang="en-NZ" sz="1200" i="1" baseline="30000" dirty="0"/>
              <a:t>-2 </a:t>
            </a:r>
            <a:r>
              <a:rPr lang="en-NZ" sz="1200" i="1" dirty="0"/>
              <a:t>to 10</a:t>
            </a:r>
            <a:r>
              <a:rPr lang="en-NZ" sz="1200" i="1" baseline="30000" dirty="0"/>
              <a:t>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calculate a new combined covariance matrix where C = C</a:t>
            </a:r>
            <a:r>
              <a:rPr lang="en-NZ" sz="1200" baseline="-25000" dirty="0"/>
              <a:t>d</a:t>
            </a:r>
            <a:r>
              <a:rPr lang="en-NZ" sz="1200" dirty="0"/>
              <a:t> – </a:t>
            </a:r>
            <a:r>
              <a:rPr lang="el-GR" sz="1200" i="1" dirty="0"/>
              <a:t>α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 such that the C gets less/more weighted towards the covariance of the background category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eigen decomposition to get the principle components (PC) for each C, each column is the eigen vector of each feature and the diagonal elements are the eigen values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dirty="0"/>
              <a:t> keep the PCs with the largest eigen values, the max number to keep is predefined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affinity matrix of the PCs between each combination of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using cosine similarity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Use spectral clustering of the affinity matrix a pre-set number times and choose the cluster with the highest value of clustering quality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For each unique group in the cluster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Identify the associated subset of the affinity matrix in the group and find the </a:t>
            </a:r>
            <a:r>
              <a:rPr lang="el-GR" sz="1200" i="1" dirty="0"/>
              <a:t>α</a:t>
            </a:r>
            <a:r>
              <a:rPr lang="en-NZ" sz="1200" dirty="0"/>
              <a:t> corresponding to the maximum similarity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Find the eigen decomposition with the associated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computed from above, these are the PCs of interest for this cluster group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matrix multiplication between the entire input dataset and the PC identified to project the data onto the </a:t>
            </a:r>
            <a:r>
              <a:rPr lang="el-GR" sz="1200" i="1" dirty="0"/>
              <a:t>α</a:t>
            </a:r>
            <a:r>
              <a:rPr lang="en-NZ" sz="1200" dirty="0"/>
              <a:t> space and obtain the contrastive PC (</a:t>
            </a:r>
            <a:r>
              <a:rPr lang="en-NZ" sz="1200" dirty="0" err="1"/>
              <a:t>cPC</a:t>
            </a:r>
            <a:r>
              <a:rPr lang="en-NZ" sz="1200" dirty="0"/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Use K-Means clustering on the rows in the </a:t>
            </a:r>
            <a:r>
              <a:rPr lang="en-NZ" sz="1200" dirty="0" err="1"/>
              <a:t>cPC</a:t>
            </a:r>
            <a:r>
              <a:rPr lang="en-NZ" sz="1200" dirty="0"/>
              <a:t> in the background/disease groups to compute the clustering </a:t>
            </a:r>
            <a:r>
              <a:rPr lang="en-NZ" sz="1200" dirty="0" err="1"/>
              <a:t>tendancy</a:t>
            </a:r>
            <a:endParaRPr lang="en-NZ" sz="1200" dirty="0"/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final </a:t>
            </a:r>
            <a:r>
              <a:rPr lang="en-NZ" sz="1200" dirty="0" err="1"/>
              <a:t>cPC</a:t>
            </a:r>
            <a:r>
              <a:rPr lang="en-NZ" sz="1200" dirty="0"/>
              <a:t> is the </a:t>
            </a:r>
            <a:r>
              <a:rPr lang="en-NZ" sz="1200" dirty="0" err="1"/>
              <a:t>cPC</a:t>
            </a:r>
            <a:r>
              <a:rPr lang="en-NZ" sz="1200" dirty="0"/>
              <a:t> from the cluster group which produces the maximum clustering </a:t>
            </a:r>
            <a:r>
              <a:rPr lang="en-NZ" sz="1200" dirty="0" err="1"/>
              <a:t>tendancy</a:t>
            </a:r>
            <a:r>
              <a:rPr lang="en-NZ" sz="1200" dirty="0"/>
              <a:t> of the disease category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9CE9D-48A9-4703-AAC2-3B8A09048459}"/>
              </a:ext>
            </a:extLst>
          </p:cNvPr>
          <p:cNvSpPr/>
          <p:nvPr/>
        </p:nvSpPr>
        <p:spPr>
          <a:xfrm>
            <a:off x="6095999" y="1616219"/>
            <a:ext cx="6096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Tree Generation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Treat each row of the </a:t>
            </a:r>
            <a:r>
              <a:rPr lang="en-NZ" sz="1200" dirty="0" err="1"/>
              <a:t>cPC</a:t>
            </a:r>
            <a:r>
              <a:rPr lang="en-NZ" sz="1200" dirty="0"/>
              <a:t> space as a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complete graph where every node is connected where the weights of the branch is the L2 distance between the values in the </a:t>
            </a:r>
            <a:r>
              <a:rPr lang="en-NZ" sz="1200" dirty="0" err="1"/>
              <a:t>cPC</a:t>
            </a:r>
            <a:r>
              <a:rPr lang="en-NZ" sz="1200" dirty="0"/>
              <a:t> space, do this for only the background and disease nodes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Find the node in the background category which has the overall smallest distance to every other node, set this as the root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minimum spanning tree starting from the root node across the entire graph (prims algorithm)</a:t>
            </a:r>
          </a:p>
          <a:p>
            <a:pPr lvl="1"/>
            <a:endParaRPr lang="en-NZ" sz="1200" dirty="0"/>
          </a:p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Trajectory Inference/Pseudo-Time Score Calculation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Calculate the pseudo-time (or disease progression) score for each node in the background/disease categories as the shortest distance (Dijkstra) from the node to the root node along the minimum spanning tree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pseudo-time score of the nodes in the between category is then extrapolated as the pseudo-time score of the node in the background/disease categories with the shortest distance in the </a:t>
            </a:r>
            <a:r>
              <a:rPr lang="en-NZ" sz="1200" dirty="0" err="1"/>
              <a:t>cPC</a:t>
            </a:r>
            <a:r>
              <a:rPr lang="en-NZ" sz="1200" dirty="0"/>
              <a:t> space from the between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trajectories of disease progression are the major branches of the minimum spanning tree which is open for interpretation depending on how much variation you want to include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EFAB7-8B6D-4178-A04C-257B6EFB88E4}"/>
              </a:ext>
            </a:extLst>
          </p:cNvPr>
          <p:cNvSpPr/>
          <p:nvPr/>
        </p:nvSpPr>
        <p:spPr>
          <a:xfrm>
            <a:off x="-1" y="526255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200" dirty="0"/>
              <a:t>Assumption:</a:t>
            </a:r>
          </a:p>
          <a:p>
            <a:pPr marL="171450" indent="-171450">
              <a:buFontTx/>
              <a:buChar char="-"/>
            </a:pPr>
            <a:r>
              <a:rPr lang="en-NZ" sz="1200" dirty="0"/>
              <a:t>Given a large cohort of patients, we can assume they are at different stages of disease, and therefore produce a pseudo-temporal distribution of the progression of disease</a:t>
            </a:r>
          </a:p>
          <a:p>
            <a:endParaRPr lang="en-NZ" sz="1200" dirty="0"/>
          </a:p>
          <a:p>
            <a:r>
              <a:rPr lang="en-NZ" sz="1200" dirty="0"/>
              <a:t>Data:</a:t>
            </a:r>
          </a:p>
          <a:p>
            <a:pPr marL="285750" indent="-285750">
              <a:buFontTx/>
              <a:buChar char="-"/>
            </a:pPr>
            <a:r>
              <a:rPr lang="en-NZ" sz="1200" dirty="0"/>
              <a:t>Given a matrix of N rows (patients) by M columns (features), separate rows into background/between/disease categories</a:t>
            </a:r>
          </a:p>
        </p:txBody>
      </p:sp>
    </p:spTree>
    <p:extLst>
      <p:ext uri="{BB962C8B-B14F-4D97-AF65-F5344CB8AC3E}">
        <p14:creationId xmlns:p14="http://schemas.microsoft.com/office/powerpoint/2010/main" val="4125219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9CAA6-BF7E-469A-A974-23ABAD91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95" y="688809"/>
            <a:ext cx="9525000" cy="5953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3435B-843F-4AEE-80B3-F1F68C324391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Covariance of background for full data (green) vs 10% data (red)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841447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BA9D61-A95D-461A-A8E5-C9C131D9B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2" y="526792"/>
            <a:ext cx="3977565" cy="1958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E36227-E7DB-4F39-ACA1-3C41AEE2947D}"/>
              </a:ext>
            </a:extLst>
          </p:cNvPr>
          <p:cNvSpPr txBox="1"/>
          <p:nvPr/>
        </p:nvSpPr>
        <p:spPr>
          <a:xfrm>
            <a:off x="0" y="-22122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/>
              <a:t>Compare Intermediate Results Pairs for 100% (left) vs 10% (right)</a:t>
            </a:r>
            <a:endParaRPr lang="en-GB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A1250-9FAF-417F-9922-67D074A60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3" y="2670020"/>
            <a:ext cx="3977565" cy="1958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F441AD-D24D-4DB7-AEB5-38E1E010AFD5}"/>
              </a:ext>
            </a:extLst>
          </p:cNvPr>
          <p:cNvSpPr txBox="1"/>
          <p:nvPr/>
        </p:nvSpPr>
        <p:spPr>
          <a:xfrm>
            <a:off x="96942" y="354970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Background 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6BCD35-3DAF-4E69-8AF9-5A640F488A10}"/>
              </a:ext>
            </a:extLst>
          </p:cNvPr>
          <p:cNvSpPr txBox="1"/>
          <p:nvPr/>
        </p:nvSpPr>
        <p:spPr>
          <a:xfrm>
            <a:off x="96942" y="2507299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Target Population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7946B2-A8C3-4601-B813-875BED881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429" y="525006"/>
            <a:ext cx="4037361" cy="1960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9A69E3-2193-49D6-B04E-55DE49B5B412}"/>
              </a:ext>
            </a:extLst>
          </p:cNvPr>
          <p:cNvSpPr txBox="1"/>
          <p:nvPr/>
        </p:nvSpPr>
        <p:spPr>
          <a:xfrm>
            <a:off x="4137428" y="354969"/>
            <a:ext cx="403736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for All Alpha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C404D-301E-4B24-8CA7-E9A4DBC23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991" y="2670020"/>
            <a:ext cx="4039799" cy="19585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46BBF7-8D3C-4C17-A476-A595D7A49376}"/>
              </a:ext>
            </a:extLst>
          </p:cNvPr>
          <p:cNvSpPr txBox="1"/>
          <p:nvPr/>
        </p:nvSpPr>
        <p:spPr>
          <a:xfrm>
            <a:off x="4134991" y="2507298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Values for All Alpha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3B9E04-3100-424F-9637-BCC032994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41" y="4822349"/>
            <a:ext cx="3977565" cy="19633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480878-0678-410F-BCC1-F5B63A76A117}"/>
              </a:ext>
            </a:extLst>
          </p:cNvPr>
          <p:cNvSpPr txBox="1"/>
          <p:nvPr/>
        </p:nvSpPr>
        <p:spPr>
          <a:xfrm>
            <a:off x="96941" y="4662931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Affinity Matrix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060267-3272-48B2-A214-4E255690E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4992" y="4828607"/>
            <a:ext cx="4039798" cy="19754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F992BA-0046-414B-B242-326C8F979013}"/>
              </a:ext>
            </a:extLst>
          </p:cNvPr>
          <p:cNvSpPr txBox="1"/>
          <p:nvPr/>
        </p:nvSpPr>
        <p:spPr>
          <a:xfrm>
            <a:off x="4134991" y="4658516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 err="1">
                <a:solidFill>
                  <a:srgbClr val="0070C0"/>
                </a:solidFill>
              </a:rPr>
              <a:t>cPCs</a:t>
            </a:r>
            <a:endParaRPr lang="en-NZ" sz="1200" b="1" dirty="0">
              <a:solidFill>
                <a:srgbClr val="0070C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3F4381-24FF-4F8C-9263-30F4CA20A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9215" y="525006"/>
            <a:ext cx="3863276" cy="19603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C2BB98-7DC2-4080-AF7B-229F70465EB4}"/>
              </a:ext>
            </a:extLst>
          </p:cNvPr>
          <p:cNvSpPr txBox="1"/>
          <p:nvPr/>
        </p:nvSpPr>
        <p:spPr>
          <a:xfrm>
            <a:off x="8226997" y="35496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Medoids (Nodal Weights) for all Alpha</a:t>
            </a:r>
          </a:p>
        </p:txBody>
      </p:sp>
    </p:spTree>
    <p:extLst>
      <p:ext uri="{BB962C8B-B14F-4D97-AF65-F5344CB8AC3E}">
        <p14:creationId xmlns:p14="http://schemas.microsoft.com/office/powerpoint/2010/main" val="3437013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7B066D-B21D-4911-AF52-D1403D359AAD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Testing subset 1:2800 vs 2:2802</a:t>
            </a:r>
            <a:endParaRPr lang="en-GB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F2B0FD-0BF1-43E4-ADCE-ED04868FD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7" r="28177"/>
          <a:stretch/>
        </p:blipFill>
        <p:spPr>
          <a:xfrm>
            <a:off x="156629" y="897830"/>
            <a:ext cx="2605952" cy="41716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28EAD8-2EEB-4838-8CA3-5DD5FAC0D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40" r="27009"/>
          <a:stretch/>
        </p:blipFill>
        <p:spPr>
          <a:xfrm>
            <a:off x="2930830" y="897830"/>
            <a:ext cx="2602184" cy="4156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D977B-615E-41A0-9D4F-CD40BC4ECCA4}"/>
              </a:ext>
            </a:extLst>
          </p:cNvPr>
          <p:cNvSpPr txBox="1"/>
          <p:nvPr/>
        </p:nvSpPr>
        <p:spPr>
          <a:xfrm>
            <a:off x="156629" y="509465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1:2800</a:t>
            </a:r>
          </a:p>
          <a:p>
            <a:pPr algn="ctr"/>
            <a:r>
              <a:rPr lang="en-NZ" sz="1200" b="1" dirty="0"/>
              <a:t>466 Variables Above Threshold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BC89C-7380-4DAC-B053-8BC2AC9B7D18}"/>
              </a:ext>
            </a:extLst>
          </p:cNvPr>
          <p:cNvSpPr txBox="1"/>
          <p:nvPr/>
        </p:nvSpPr>
        <p:spPr>
          <a:xfrm>
            <a:off x="2930830" y="508002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2:2801</a:t>
            </a:r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F6D36-64CE-4660-A2EB-E0C24B880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352" y="897831"/>
            <a:ext cx="2577164" cy="41569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31A33F-BB94-4D46-BABC-48A3FE8AC753}"/>
              </a:ext>
            </a:extLst>
          </p:cNvPr>
          <p:cNvSpPr txBox="1"/>
          <p:nvPr/>
        </p:nvSpPr>
        <p:spPr>
          <a:xfrm>
            <a:off x="5779352" y="5054804"/>
            <a:ext cx="25627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/>
              <a:t>Rows 3:2802</a:t>
            </a:r>
            <a:endParaRPr lang="en-NZ" sz="1200" b="1" dirty="0"/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B0AF2A-C591-40C9-AB95-DC636B67E369}"/>
              </a:ext>
            </a:extLst>
          </p:cNvPr>
          <p:cNvSpPr txBox="1"/>
          <p:nvPr/>
        </p:nvSpPr>
        <p:spPr>
          <a:xfrm>
            <a:off x="6307521" y="5960169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Even when we just have 1 patient different, the variables outputted by </a:t>
            </a:r>
            <a:r>
              <a:rPr lang="en-NZ" sz="1200" dirty="0" err="1">
                <a:solidFill>
                  <a:srgbClr val="FF0000"/>
                </a:solidFill>
              </a:rPr>
              <a:t>cPCA</a:t>
            </a:r>
            <a:r>
              <a:rPr lang="en-NZ" sz="1200" dirty="0">
                <a:solidFill>
                  <a:srgbClr val="FF0000"/>
                </a:solidFill>
              </a:rPr>
              <a:t> can change pretty significantly, refer to excel spreadsheet for comparison of individual variables sorted by their weighting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50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2202-805B-4DC3-A3C7-C9CC9759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/>
          <a:stretch/>
        </p:blipFill>
        <p:spPr>
          <a:xfrm>
            <a:off x="76201" y="1140496"/>
            <a:ext cx="2982682" cy="3890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BEBBF-0CC4-49CA-B7B2-9D4B22059FB3}"/>
              </a:ext>
            </a:extLst>
          </p:cNvPr>
          <p:cNvSpPr txBox="1"/>
          <p:nvPr/>
        </p:nvSpPr>
        <p:spPr>
          <a:xfrm>
            <a:off x="213990" y="493362"/>
            <a:ext cx="846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Handling abnormally high distance values in </a:t>
            </a:r>
            <a:r>
              <a:rPr lang="en-NZ" b="1" dirty="0" err="1"/>
              <a:t>cPC</a:t>
            </a:r>
            <a:r>
              <a:rPr lang="en-NZ" b="1" dirty="0"/>
              <a:t> (test on 20% subset ~5600 rows)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7BFA3-93B6-4DD8-BF5C-5441A83F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65" y="1140496"/>
            <a:ext cx="2873800" cy="384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D2B52-EEE0-4075-A79B-6528659C5996}"/>
              </a:ext>
            </a:extLst>
          </p:cNvPr>
          <p:cNvSpPr txBox="1"/>
          <p:nvPr/>
        </p:nvSpPr>
        <p:spPr>
          <a:xfrm>
            <a:off x="234218" y="4981575"/>
            <a:ext cx="209940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1) Original </a:t>
            </a:r>
          </a:p>
          <a:p>
            <a:pPr algn="ctr"/>
            <a:r>
              <a:rPr lang="en-NZ" sz="1200" b="1" dirty="0"/>
              <a:t>(Minimum Spanning Tree)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CB6D-8197-42C9-9B08-115C0CB6E983}"/>
              </a:ext>
            </a:extLst>
          </p:cNvPr>
          <p:cNvSpPr txBox="1"/>
          <p:nvPr/>
        </p:nvSpPr>
        <p:spPr>
          <a:xfrm>
            <a:off x="3275407" y="4981575"/>
            <a:ext cx="198239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2) Filter out large values in </a:t>
            </a:r>
            <a:r>
              <a:rPr lang="en-NZ" sz="1200" b="1" dirty="0" err="1"/>
              <a:t>cPC</a:t>
            </a:r>
            <a:r>
              <a:rPr lang="en-NZ" sz="1200" b="1" dirty="0"/>
              <a:t> space (set values above 3sd as the median)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F0F88-F469-4158-8F13-A89F610E665A}"/>
              </a:ext>
            </a:extLst>
          </p:cNvPr>
          <p:cNvSpPr txBox="1"/>
          <p:nvPr/>
        </p:nvSpPr>
        <p:spPr>
          <a:xfrm>
            <a:off x="6135621" y="4981575"/>
            <a:ext cx="222733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3) Shortest Path Tree Instead of Minimum Spanning Tree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388B5-B151-430B-A09E-940AEAB6AF19}"/>
              </a:ext>
            </a:extLst>
          </p:cNvPr>
          <p:cNvSpPr txBox="1"/>
          <p:nvPr/>
        </p:nvSpPr>
        <p:spPr>
          <a:xfrm>
            <a:off x="9540280" y="4981575"/>
            <a:ext cx="135632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4) #2 (filter) + #3 (use shortest path tree)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BCCE6-D4B3-49A4-8702-D3E432463990}"/>
              </a:ext>
            </a:extLst>
          </p:cNvPr>
          <p:cNvSpPr txBox="1"/>
          <p:nvPr/>
        </p:nvSpPr>
        <p:spPr>
          <a:xfrm>
            <a:off x="4690862" y="5834957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Note that #2 is currently flawed as we cannot just reassign these abnormally large values in </a:t>
            </a:r>
            <a:r>
              <a:rPr lang="en-NZ" sz="1200" dirty="0" err="1">
                <a:solidFill>
                  <a:srgbClr val="FF0000"/>
                </a:solidFill>
              </a:rPr>
              <a:t>cPC</a:t>
            </a:r>
            <a:r>
              <a:rPr lang="en-NZ" sz="1200" dirty="0">
                <a:solidFill>
                  <a:srgbClr val="FF0000"/>
                </a:solidFill>
              </a:rPr>
              <a:t> space with the median (around 0), they should be instead replaced somehow by their next closest node ….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943542E-98E6-4223-8034-821A97495596}"/>
              </a:ext>
            </a:extLst>
          </p:cNvPr>
          <p:cNvCxnSpPr>
            <a:cxnSpLocks/>
            <a:stCxn id="12" idx="1"/>
            <a:endCxn id="9" idx="2"/>
          </p:cNvCxnSpPr>
          <p:nvPr/>
        </p:nvCxnSpPr>
        <p:spPr>
          <a:xfrm rot="10800000">
            <a:off x="4266604" y="5535574"/>
            <a:ext cx="424258" cy="57638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13DE0-0AB8-4F7C-89AB-3778BEAD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83" y="1140496"/>
            <a:ext cx="2873800" cy="3841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9D21-7BD8-451D-8A9D-88C615583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422" y="1144938"/>
            <a:ext cx="2873800" cy="383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02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777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A7F854-AAAB-4B56-9326-1B55C404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9" t="51425"/>
          <a:stretch/>
        </p:blipFill>
        <p:spPr>
          <a:xfrm>
            <a:off x="9646293" y="240915"/>
            <a:ext cx="2488707" cy="333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5" r="33459"/>
          <a:stretch/>
        </p:blipFill>
        <p:spPr>
          <a:xfrm>
            <a:off x="20852" y="276999"/>
            <a:ext cx="4938029" cy="333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41303" y="-12833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Target: &gt;140/80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81" y="264166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5651164" y="3401008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4900 rows (17.5%)</a:t>
            </a:r>
            <a:endParaRPr lang="en-GB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2C4-1A90-4654-B272-1E1EE06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888" y="3728890"/>
            <a:ext cx="1973955" cy="298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C-E11C-4ECB-A4C1-64211ADCDFFC}"/>
              </a:ext>
            </a:extLst>
          </p:cNvPr>
          <p:cNvSpPr txBox="1"/>
          <p:nvPr/>
        </p:nvSpPr>
        <p:spPr>
          <a:xfrm>
            <a:off x="1711757" y="6663562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(33.3%)</a:t>
            </a:r>
            <a:endParaRPr lang="en-GB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6E9D-11BD-46B8-A2C6-4ECB6E0E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06" y="269433"/>
            <a:ext cx="2242384" cy="315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A2DF3-A9CD-4AEE-A909-C632486E585B}"/>
              </a:ext>
            </a:extLst>
          </p:cNvPr>
          <p:cNvSpPr txBox="1"/>
          <p:nvPr/>
        </p:nvSpPr>
        <p:spPr>
          <a:xfrm>
            <a:off x="7955703" y="3420270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3500 rows (12.5%)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62668-D9C9-4ED0-A99E-D8EDFA58C845}"/>
              </a:ext>
            </a:extLst>
          </p:cNvPr>
          <p:cNvSpPr txBox="1"/>
          <p:nvPr/>
        </p:nvSpPr>
        <p:spPr>
          <a:xfrm>
            <a:off x="10327442" y="3475903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 rows (10%)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33B2-B75F-4BD3-83B6-402337A5AABD}"/>
              </a:ext>
            </a:extLst>
          </p:cNvPr>
          <p:cNvSpPr txBox="1"/>
          <p:nvPr/>
        </p:nvSpPr>
        <p:spPr>
          <a:xfrm>
            <a:off x="3249912" y="3499738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7000 rows (25%)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ECA04-5A1D-4294-ADD4-6F2DC3FCBA65}"/>
              </a:ext>
            </a:extLst>
          </p:cNvPr>
          <p:cNvSpPr txBox="1"/>
          <p:nvPr/>
        </p:nvSpPr>
        <p:spPr>
          <a:xfrm>
            <a:off x="647200" y="3472186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28000 rows (100%)</a:t>
            </a:r>
            <a:endParaRPr lang="en-GB" sz="1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798553-75ED-46C4-8190-7CFC55BFCF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 b="5955"/>
          <a:stretch/>
        </p:blipFill>
        <p:spPr>
          <a:xfrm>
            <a:off x="3874720" y="3728889"/>
            <a:ext cx="2431837" cy="29832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6A6EDC-288F-4994-8F74-53B5E843DB4E}"/>
              </a:ext>
            </a:extLst>
          </p:cNvPr>
          <p:cNvSpPr txBox="1"/>
          <p:nvPr/>
        </p:nvSpPr>
        <p:spPr>
          <a:xfrm>
            <a:off x="4076338" y="6630144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(20%)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3434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221942" y="519343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3684323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2" y="3711343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52170"/>
          <a:stretch/>
        </p:blipFill>
        <p:spPr>
          <a:xfrm>
            <a:off x="8156717" y="3327204"/>
            <a:ext cx="3268846" cy="43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26" y="3745995"/>
            <a:ext cx="2006988" cy="28900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D5C9B-6066-4623-BEC1-4D995F4A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31" y="3745995"/>
            <a:ext cx="1975223" cy="28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6A7F2-FA24-4958-B6F9-CF8435D03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21"/>
            <a:ext cx="12192000" cy="65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4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40E561-2EBE-49D1-8A7A-FA10ED8C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1" y="631091"/>
            <a:ext cx="2942249" cy="2442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A4371F-5518-4112-9682-6654193D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9" r="25208"/>
          <a:stretch/>
        </p:blipFill>
        <p:spPr>
          <a:xfrm>
            <a:off x="7317690" y="436713"/>
            <a:ext cx="2371191" cy="3631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37398-FF2B-41CE-B849-656CF6CEB5A3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</a:t>
            </a:r>
            <a:r>
              <a:rPr lang="en-NZ" sz="2400" b="1" dirty="0" err="1"/>
              <a:t>cPC</a:t>
            </a:r>
            <a:r>
              <a:rPr lang="en-NZ" sz="2400" b="1" dirty="0"/>
              <a:t> and results</a:t>
            </a:r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51C52-BFFE-4FE8-9507-DB35A04DBC41}"/>
              </a:ext>
            </a:extLst>
          </p:cNvPr>
          <p:cNvSpPr txBox="1"/>
          <p:nvPr/>
        </p:nvSpPr>
        <p:spPr>
          <a:xfrm>
            <a:off x="113370" y="446425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</a:t>
            </a:r>
            <a:r>
              <a:rPr lang="en-NZ" sz="1200" b="1"/>
              <a:t>cPC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091DF-81CE-4F5A-BD60-8AD8060EA935}"/>
              </a:ext>
            </a:extLst>
          </p:cNvPr>
          <p:cNvSpPr txBox="1"/>
          <p:nvPr/>
        </p:nvSpPr>
        <p:spPr>
          <a:xfrm>
            <a:off x="7317689" y="260092"/>
            <a:ext cx="47609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</a:t>
            </a:r>
            <a:r>
              <a:rPr lang="en-NZ" sz="1200" b="1" dirty="0" err="1"/>
              <a:t>cPCs</a:t>
            </a:r>
            <a:r>
              <a:rPr lang="en-NZ" sz="1200" b="1" dirty="0"/>
              <a:t> (tests)</a:t>
            </a:r>
            <a:endParaRPr lang="en-GB" sz="1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8430-C661-469D-A875-A97B85EF0108}"/>
              </a:ext>
            </a:extLst>
          </p:cNvPr>
          <p:cNvSpPr/>
          <p:nvPr/>
        </p:nvSpPr>
        <p:spPr>
          <a:xfrm>
            <a:off x="1340644" y="1022350"/>
            <a:ext cx="178594" cy="191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66866-A176-4422-9B01-D106D6AC1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3" y="3158310"/>
            <a:ext cx="2288800" cy="20504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6538C7-DC98-4F9A-82C7-6B6F291D6FFE}"/>
              </a:ext>
            </a:extLst>
          </p:cNvPr>
          <p:cNvSpPr/>
          <p:nvPr/>
        </p:nvSpPr>
        <p:spPr>
          <a:xfrm>
            <a:off x="371562" y="3133633"/>
            <a:ext cx="2295350" cy="207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621AB-9B5F-4284-BD84-3F8B49CE23BE}"/>
              </a:ext>
            </a:extLst>
          </p:cNvPr>
          <p:cNvSpPr txBox="1"/>
          <p:nvPr/>
        </p:nvSpPr>
        <p:spPr>
          <a:xfrm>
            <a:off x="378113" y="3212981"/>
            <a:ext cx="2288800" cy="215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Zoomed in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56FC4-197A-4ECF-857D-F4394AD3C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709" y="446425"/>
            <a:ext cx="2339920" cy="36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0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" y="474186"/>
            <a:ext cx="2207780" cy="2017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75" y="461578"/>
            <a:ext cx="2388936" cy="2017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13" y="461578"/>
            <a:ext cx="2347662" cy="201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DDF7-7C18-474A-BA19-312A5AD8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" y="4822413"/>
            <a:ext cx="2199789" cy="203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F5EC5-53F6-4F6A-B348-BEEFFD39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776" y="2642142"/>
            <a:ext cx="2275895" cy="206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8E4F-F107-49CB-A86C-3CE576B6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4" y="2699580"/>
            <a:ext cx="2199789" cy="201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FBEA2-1726-40D3-953F-668829D2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775" y="4801747"/>
            <a:ext cx="2199789" cy="20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F4313-5326-4470-804E-1A4974D3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4711" y="455317"/>
            <a:ext cx="2202478" cy="2029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36BFD-C338-4C51-816E-58CA5BA5D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113" y="2642141"/>
            <a:ext cx="2347662" cy="2106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28C97-FC86-4392-9192-A00393915C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0770" y="454735"/>
            <a:ext cx="2436331" cy="20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BF888-F686-4865-8199-EA554F7C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497"/>
            <a:ext cx="12192000" cy="6402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DD6DF-DB99-4EE6-A5BF-CE0D62FBE84E}"/>
              </a:ext>
            </a:extLst>
          </p:cNvPr>
          <p:cNvSpPr txBox="1"/>
          <p:nvPr/>
        </p:nvSpPr>
        <p:spPr>
          <a:xfrm>
            <a:off x="0" y="-292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for each contrastive principle component in a 20% subset run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70877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973</Words>
  <Application>Microsoft Office PowerPoint</Application>
  <PresentationFormat>Widescreen</PresentationFormat>
  <Paragraphs>85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 Xiong</cp:lastModifiedBy>
  <cp:revision>40</cp:revision>
  <dcterms:created xsi:type="dcterms:W3CDTF">2022-05-10T13:43:13Z</dcterms:created>
  <dcterms:modified xsi:type="dcterms:W3CDTF">2022-05-20T18:40:24Z</dcterms:modified>
</cp:coreProperties>
</file>