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6T14:30:18.779" v="14431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6T14:30:18.779" v="14431" actId="1076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1T13:42:11.352" v="13389" actId="20577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6T12:49:39.650" v="14390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5T17:39:11.908" v="14305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6T14:30:01.218" v="14426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6T14:30:01.218" v="14426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6T14:30:08.875" v="1443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6T14:30:18.779" v="14431" actId="1076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6T14:30:01.218" v="14426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5T17:39:25.148" v="14308" actId="732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6T14:30:01.218" v="14426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  <pc:sldChg chg="addSp delSp modSp add del">
        <pc:chgData name="Zhao Xiong" userId="5eba49e5-2895-4cd9-83e8-b3064fe76704" providerId="ADAL" clId="{B606E7B2-EFF5-418A-8639-9F7537C4DA50}" dt="2022-06-15T12:54:14.473" v="14205" actId="2696"/>
        <pc:sldMkLst>
          <pc:docMk/>
          <pc:sldMk cId="941504469" sldId="282"/>
        </pc:sldMkLst>
        <pc:spChg chg="mod">
          <ac:chgData name="Zhao Xiong" userId="5eba49e5-2895-4cd9-83e8-b3064fe76704" providerId="ADAL" clId="{B606E7B2-EFF5-418A-8639-9F7537C4DA50}" dt="2022-06-13T11:16:23.912" v="14183" actId="20577"/>
          <ac:spMkLst>
            <pc:docMk/>
            <pc:sldMk cId="941504469" sldId="282"/>
            <ac:spMk id="4" creationId="{18AF918B-E8AD-46B5-84EB-2E52A6F19681}"/>
          </ac:spMkLst>
        </pc:spChg>
        <pc:spChg chg="del">
          <ac:chgData name="Zhao Xiong" userId="5eba49e5-2895-4cd9-83e8-b3064fe76704" providerId="ADAL" clId="{B606E7B2-EFF5-418A-8639-9F7537C4DA50}" dt="2022-06-13T11:15:55.659" v="14071" actId="478"/>
          <ac:spMkLst>
            <pc:docMk/>
            <pc:sldMk cId="941504469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3T11:16:17.624" v="14163" actId="1076"/>
          <ac:spMkLst>
            <pc:docMk/>
            <pc:sldMk cId="941504469" sldId="282"/>
            <ac:spMk id="8" creationId="{3771993F-74AF-42E3-AC42-7E65534CD0DD}"/>
          </ac:spMkLst>
        </pc:spChg>
        <pc:picChg chg="del">
          <ac:chgData name="Zhao Xiong" userId="5eba49e5-2895-4cd9-83e8-b3064fe76704" providerId="ADAL" clId="{B606E7B2-EFF5-418A-8639-9F7537C4DA50}" dt="2022-06-13T11:15:54.580" v="14070" actId="478"/>
          <ac:picMkLst>
            <pc:docMk/>
            <pc:sldMk cId="941504469" sldId="282"/>
            <ac:picMk id="3" creationId="{2FCEC3B7-93E3-46EC-9360-766D1A5F2864}"/>
          </ac:picMkLst>
        </pc:picChg>
        <pc:picChg chg="del">
          <ac:chgData name="Zhao Xiong" userId="5eba49e5-2895-4cd9-83e8-b3064fe76704" providerId="ADAL" clId="{B606E7B2-EFF5-418A-8639-9F7537C4DA50}" dt="2022-06-13T11:15:56.012" v="14072" actId="478"/>
          <ac:picMkLst>
            <pc:docMk/>
            <pc:sldMk cId="941504469" sldId="282"/>
            <ac:picMk id="6" creationId="{802D6637-C750-46BB-A41B-C1ABFDD6448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179753" y="656493"/>
            <a:ext cx="2336801" cy="5175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CEC3B7-93E3-46EC-9360-766D1A5F28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r="9402" b="9899"/>
          <a:stretch/>
        </p:blipFill>
        <p:spPr>
          <a:xfrm>
            <a:off x="2675987" y="184666"/>
            <a:ext cx="2179495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747982" y="5832171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151504" y="58322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98086" y="583221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579043" y="58322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47064" y="656493"/>
            <a:ext cx="2481980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5007169" y="656454"/>
            <a:ext cx="2177661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35204" y="5832171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1333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2022-06-16T14:33:39Z</dcterms:modified>
</cp:coreProperties>
</file>